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3" r:id="rId13"/>
    <p:sldId id="268" r:id="rId14"/>
    <p:sldId id="275" r:id="rId15"/>
    <p:sldId id="269" r:id="rId16"/>
    <p:sldId id="266" r:id="rId17"/>
    <p:sldId id="271" r:id="rId18"/>
    <p:sldId id="267" r:id="rId19"/>
    <p:sldId id="270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A85FBB9-02BC-40BE-8914-31A7DDCEE8C4}" type="datetimeFigureOut">
              <a:rPr lang="en-US" smtClean="0"/>
              <a:pPr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A7B8959-581C-4D94-A69A-4B14A2A2B2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Scoala-Gimnazial%C4%83-Prof-Gheorghe-Dumitreasa-Girov-2224620277591349/photos/pcb.3130226627030705/3130224797030888/?__cft__%5b0%5d=AZWyXSsJwmxRfs53z564Sct3-K7mlq-Z3FVuuiuG3Q_SmPu3VyMhFRp5XPIsuyNEovg6fL6tsjgDVBxwl3c7QsbBTP4r623zBnypI10izyIJHULC3hA6uUFOC_oD25VZ8N0LV_aiBkIUs1KqCtT652UCJAES4Z1wtFPO0SJRPKxRyPtzL4jTKZq9X7O6qcQ_Nvk&amp;__tn__=*bH-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620000" cy="2133600"/>
          </a:xfrm>
        </p:spPr>
        <p:txBody>
          <a:bodyPr/>
          <a:lstStyle/>
          <a:p>
            <a:r>
              <a:rPr lang="it-IT" sz="2400" dirty="0" smtClean="0"/>
              <a:t>Erasmus +</a:t>
            </a:r>
            <a:br>
              <a:rPr lang="it-IT" sz="2400" dirty="0" smtClean="0"/>
            </a:br>
            <a:r>
              <a:rPr lang="it-IT" sz="2400" dirty="0" smtClean="0"/>
              <a:t>SCOALA GIMNAZIALA „PROF.GHEORGHE DUMITREASA” GIROV, Romania</a:t>
            </a:r>
            <a:br>
              <a:rPr lang="it-IT" sz="2400" dirty="0" smtClean="0"/>
            </a:br>
            <a:r>
              <a:rPr lang="it-IT" sz="2400" dirty="0" smtClean="0"/>
              <a:t>cervantes training-</a:t>
            </a:r>
            <a:r>
              <a:rPr lang="es-ES" sz="2400" dirty="0" smtClean="0"/>
              <a:t>Alcalá de Henares -Madrid- </a:t>
            </a:r>
            <a:r>
              <a:rPr lang="es-ES" sz="2400" dirty="0" err="1" smtClean="0"/>
              <a:t>Spain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25 iunie-31 </a:t>
            </a:r>
            <a:r>
              <a:rPr lang="es-ES" sz="2400" dirty="0" err="1" smtClean="0"/>
              <a:t>iunie</a:t>
            </a:r>
            <a:r>
              <a:rPr lang="es-ES" sz="2400" dirty="0" smtClean="0"/>
              <a:t> 2020</a:t>
            </a:r>
            <a:r>
              <a:rPr lang="it-IT" sz="2400" dirty="0" smtClean="0"/>
              <a:t>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39864"/>
            <a:ext cx="6030820" cy="2098936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“Strategies for improving classroom atmosphere and student motivation in schools: A modern challenge for teachers”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Profesori</a:t>
            </a:r>
            <a:r>
              <a:rPr lang="en-US" sz="2000" dirty="0" smtClean="0"/>
              <a:t>  </a:t>
            </a:r>
            <a:r>
              <a:rPr lang="en-US" sz="2000" dirty="0" err="1" smtClean="0"/>
              <a:t>participanti</a:t>
            </a:r>
            <a:r>
              <a:rPr lang="en-US" sz="2000" dirty="0" smtClean="0"/>
              <a:t> de la SCOALA GIMNAZIALA”PROF.GHEORGHE DUMITREASA”GIROV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Aurelia-Liana </a:t>
            </a:r>
            <a:r>
              <a:rPr lang="en-US" dirty="0" err="1" smtClean="0"/>
              <a:t>Gilardi</a:t>
            </a:r>
            <a:endParaRPr lang="en-US" dirty="0" smtClean="0"/>
          </a:p>
          <a:p>
            <a:r>
              <a:rPr lang="en-US" dirty="0" err="1" smtClean="0"/>
              <a:t>Dorina</a:t>
            </a:r>
            <a:r>
              <a:rPr lang="en-US" dirty="0" smtClean="0"/>
              <a:t> </a:t>
            </a:r>
            <a:r>
              <a:rPr lang="en-US" dirty="0" err="1" smtClean="0"/>
              <a:t>Lungu</a:t>
            </a:r>
            <a:endParaRPr lang="en-US" dirty="0" smtClean="0"/>
          </a:p>
          <a:p>
            <a:r>
              <a:rPr lang="en-US" dirty="0" err="1" smtClean="0"/>
              <a:t>Valentina</a:t>
            </a:r>
            <a:r>
              <a:rPr lang="en-US" dirty="0" smtClean="0"/>
              <a:t> </a:t>
            </a:r>
            <a:r>
              <a:rPr lang="en-US" dirty="0" err="1" smtClean="0"/>
              <a:t>Panzaru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 l="20834" t="21922" r="43108" b="40841"/>
          <a:stretch>
            <a:fillRect/>
          </a:stretch>
        </p:blipFill>
        <p:spPr bwMode="auto">
          <a:xfrm>
            <a:off x="304800" y="37338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AutoShape 2" descr="Școala Gimnazială ,,Prof. Gheorghe Dumitreasa” Girov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Școala Gimnazială ,,Prof. Gheorghe Dumitreasa” Girov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4" name="AutoShape 6" descr="Scoala Gir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6" name="AutoShape 8" descr="Scoala Gir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https://scontent-ham3-1.xx.fbcdn.net/v/t1.0-9/81358027_2578302885556418_4719550896545988608_o.jpg?_nc_cat=106&amp;ccb=2&amp;_nc_sid=09cbfe&amp;_nc_ohc=KOwzwxK0NoAAX_mdUsc&amp;_nc_ht=scontent-ham3-1.xx&amp;oh=028b8d931afebcdb857a456a13d78878&amp;oe=5FC8745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590800"/>
            <a:ext cx="26479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In </a:t>
            </a:r>
            <a:r>
              <a:rPr lang="en-US" b="1" dirty="0" err="1" smtClean="0"/>
              <a:t>cadrul</a:t>
            </a:r>
            <a:r>
              <a:rPr lang="en-US" b="1" dirty="0" smtClean="0"/>
              <a:t> </a:t>
            </a:r>
            <a:r>
              <a:rPr lang="en-US" b="1" dirty="0" err="1" smtClean="0"/>
              <a:t>activităților</a:t>
            </a:r>
            <a:r>
              <a:rPr lang="en-US" b="1" dirty="0" smtClean="0"/>
              <a:t> am </a:t>
            </a:r>
            <a:r>
              <a:rPr lang="en-US" b="1" dirty="0" err="1" smtClean="0"/>
              <a:t>avut</a:t>
            </a:r>
            <a:r>
              <a:rPr lang="en-US" b="1" dirty="0" smtClean="0"/>
              <a:t> </a:t>
            </a:r>
            <a:r>
              <a:rPr lang="en-US" b="1" dirty="0" err="1" smtClean="0"/>
              <a:t>ocazia</a:t>
            </a:r>
            <a:r>
              <a:rPr lang="en-US" b="1" dirty="0" smtClean="0"/>
              <a:t> </a:t>
            </a:r>
            <a:r>
              <a:rPr lang="en-US" b="1" dirty="0" err="1" smtClean="0"/>
              <a:t>să</a:t>
            </a:r>
            <a:r>
              <a:rPr lang="en-US" b="1" dirty="0" smtClean="0"/>
              <a:t> ne </a:t>
            </a:r>
            <a:r>
              <a:rPr lang="en-US" b="1" dirty="0" err="1" smtClean="0"/>
              <a:t>familiarizăm</a:t>
            </a:r>
            <a:r>
              <a:rPr lang="en-US" b="1" dirty="0" smtClean="0"/>
              <a:t> cu </a:t>
            </a:r>
            <a:r>
              <a:rPr lang="en-US" b="1" dirty="0" err="1" smtClean="0"/>
              <a:t>mijloace</a:t>
            </a:r>
            <a:r>
              <a:rPr lang="en-US" b="1" dirty="0" smtClean="0"/>
              <a:t>, </a:t>
            </a:r>
            <a:r>
              <a:rPr lang="en-US" b="1" dirty="0" err="1" smtClean="0"/>
              <a:t>metode</a:t>
            </a:r>
            <a:r>
              <a:rPr lang="en-US" b="1" dirty="0" smtClean="0"/>
              <a:t> </a:t>
            </a:r>
            <a:r>
              <a:rPr lang="en-US" b="1" dirty="0" err="1" smtClean="0"/>
              <a:t>și</a:t>
            </a:r>
            <a:r>
              <a:rPr lang="en-US" b="1" dirty="0" smtClean="0"/>
              <a:t> </a:t>
            </a:r>
            <a:r>
              <a:rPr lang="en-US" b="1" dirty="0" err="1" smtClean="0"/>
              <a:t>resurse</a:t>
            </a:r>
            <a:r>
              <a:rPr lang="en-US" b="1" dirty="0" smtClean="0"/>
              <a:t> </a:t>
            </a:r>
            <a:r>
              <a:rPr lang="en-US" b="1" dirty="0" err="1" smtClean="0"/>
              <a:t>educaționale</a:t>
            </a:r>
            <a:r>
              <a:rPr lang="en-US" b="1" dirty="0" smtClean="0"/>
              <a:t> </a:t>
            </a:r>
            <a:r>
              <a:rPr lang="en-US" b="1" dirty="0" err="1" smtClean="0"/>
              <a:t>moderne</a:t>
            </a:r>
            <a:r>
              <a:rPr lang="en-US" b="1" dirty="0" smtClean="0"/>
              <a:t>, care </a:t>
            </a:r>
            <a:r>
              <a:rPr lang="en-US" b="1" dirty="0" err="1" smtClean="0"/>
              <a:t>să</a:t>
            </a:r>
            <a:r>
              <a:rPr lang="en-US" b="1" dirty="0" smtClean="0"/>
              <a:t> </a:t>
            </a:r>
            <a:r>
              <a:rPr lang="en-US" b="1" dirty="0" err="1" smtClean="0"/>
              <a:t>stârnească</a:t>
            </a:r>
            <a:r>
              <a:rPr lang="en-US" b="1" dirty="0" smtClean="0"/>
              <a:t> </a:t>
            </a:r>
            <a:r>
              <a:rPr lang="en-US" b="1" dirty="0" err="1" smtClean="0"/>
              <a:t>interesul</a:t>
            </a:r>
            <a:r>
              <a:rPr lang="en-US" b="1" dirty="0" smtClean="0"/>
              <a:t> </a:t>
            </a:r>
            <a:r>
              <a:rPr lang="en-US" b="1" dirty="0" err="1" smtClean="0"/>
              <a:t>elevilor</a:t>
            </a:r>
            <a:r>
              <a:rPr lang="en-US" b="1" dirty="0" smtClean="0"/>
              <a:t> </a:t>
            </a:r>
            <a:r>
              <a:rPr lang="en-US" b="1" dirty="0" err="1" smtClean="0"/>
              <a:t>pentru</a:t>
            </a:r>
            <a:r>
              <a:rPr lang="en-US" b="1" dirty="0" smtClean="0"/>
              <a:t> </a:t>
            </a:r>
            <a:r>
              <a:rPr lang="en-US" b="1" dirty="0" err="1" smtClean="0"/>
              <a:t>învățare</a:t>
            </a:r>
            <a:r>
              <a:rPr lang="en-US" b="1" dirty="0" smtClean="0"/>
              <a:t>. </a:t>
            </a:r>
          </a:p>
          <a:p>
            <a:r>
              <a:rPr lang="en-US" b="1" dirty="0" smtClean="0"/>
              <a:t>De </a:t>
            </a:r>
            <a:r>
              <a:rPr lang="en-US" b="1" dirty="0" err="1" smtClean="0"/>
              <a:t>asemenea</a:t>
            </a:r>
            <a:r>
              <a:rPr lang="en-US" b="1" dirty="0" smtClean="0"/>
              <a:t>, s-a </a:t>
            </a:r>
            <a:r>
              <a:rPr lang="en-US" b="1" dirty="0" err="1" smtClean="0"/>
              <a:t>insistat</a:t>
            </a:r>
            <a:r>
              <a:rPr lang="en-US" b="1" dirty="0" smtClean="0"/>
              <a:t> </a:t>
            </a:r>
            <a:r>
              <a:rPr lang="en-US" b="1" dirty="0" err="1" smtClean="0"/>
              <a:t>pe</a:t>
            </a:r>
            <a:r>
              <a:rPr lang="en-US" b="1" dirty="0" smtClean="0"/>
              <a:t> </a:t>
            </a:r>
            <a:r>
              <a:rPr lang="en-US" b="1" dirty="0" err="1" smtClean="0"/>
              <a:t>utilizarea</a:t>
            </a:r>
            <a:r>
              <a:rPr lang="en-US" b="1" dirty="0" smtClean="0"/>
              <a:t> </a:t>
            </a:r>
            <a:r>
              <a:rPr lang="en-US" b="1" dirty="0" err="1" smtClean="0"/>
              <a:t>mijloacelor</a:t>
            </a:r>
            <a:r>
              <a:rPr lang="en-US" b="1" dirty="0" smtClean="0"/>
              <a:t> IT </a:t>
            </a:r>
            <a:r>
              <a:rPr lang="en-US" b="1" dirty="0" err="1" smtClean="0"/>
              <a:t>si</a:t>
            </a:r>
            <a:r>
              <a:rPr lang="en-US" b="1" dirty="0" smtClean="0"/>
              <a:t> au </a:t>
            </a:r>
            <a:r>
              <a:rPr lang="en-US" b="1" dirty="0" err="1" smtClean="0"/>
              <a:t>fost</a:t>
            </a:r>
            <a:r>
              <a:rPr lang="en-US" b="1" dirty="0" smtClean="0"/>
              <a:t> </a:t>
            </a:r>
            <a:r>
              <a:rPr lang="en-US" b="1" dirty="0" err="1" smtClean="0"/>
              <a:t>prezentate</a:t>
            </a:r>
            <a:r>
              <a:rPr lang="en-US" b="1" dirty="0" smtClean="0"/>
              <a:t> diverse </a:t>
            </a:r>
            <a:r>
              <a:rPr lang="en-US" b="1" dirty="0" err="1" smtClean="0"/>
              <a:t>platforme</a:t>
            </a:r>
            <a:r>
              <a:rPr lang="en-US" b="1" dirty="0" smtClean="0"/>
              <a:t> </a:t>
            </a:r>
            <a:r>
              <a:rPr lang="en-US" b="1" dirty="0" err="1" smtClean="0"/>
              <a:t>educaționale</a:t>
            </a:r>
            <a:r>
              <a:rPr lang="en-US" b="1" dirty="0" smtClean="0"/>
              <a:t> </a:t>
            </a:r>
            <a:r>
              <a:rPr lang="en-US" b="1" dirty="0" err="1" smtClean="0"/>
              <a:t>și</a:t>
            </a:r>
            <a:r>
              <a:rPr lang="en-US" b="1" dirty="0" smtClean="0"/>
              <a:t> </a:t>
            </a:r>
            <a:r>
              <a:rPr lang="en-US" b="1" dirty="0" err="1" smtClean="0"/>
              <a:t>instrumente</a:t>
            </a:r>
            <a:r>
              <a:rPr lang="en-US" b="1" dirty="0" smtClean="0"/>
              <a:t> care au </a:t>
            </a:r>
            <a:r>
              <a:rPr lang="en-US" b="1" dirty="0" err="1" smtClean="0"/>
              <a:t>rolul</a:t>
            </a:r>
            <a:r>
              <a:rPr lang="en-US" b="1" dirty="0" smtClean="0"/>
              <a:t> de a face </a:t>
            </a:r>
            <a:r>
              <a:rPr lang="en-US" b="1" dirty="0" err="1" smtClean="0"/>
              <a:t>învățarea</a:t>
            </a:r>
            <a:r>
              <a:rPr lang="en-US" b="1" dirty="0" smtClean="0"/>
              <a:t> on-line </a:t>
            </a:r>
            <a:r>
              <a:rPr lang="en-US" b="1" dirty="0" err="1" smtClean="0"/>
              <a:t>mai</a:t>
            </a:r>
            <a:r>
              <a:rPr lang="en-US" b="1" dirty="0" smtClean="0"/>
              <a:t> </a:t>
            </a:r>
            <a:r>
              <a:rPr lang="en-US" b="1" dirty="0" err="1" smtClean="0"/>
              <a:t>atractivă</a:t>
            </a:r>
            <a:r>
              <a:rPr lang="en-US" b="1" dirty="0" smtClean="0"/>
              <a:t> 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dinamică</a:t>
            </a:r>
            <a:r>
              <a:rPr lang="en-US" b="1" dirty="0" smtClean="0"/>
              <a:t>: </a:t>
            </a:r>
            <a:r>
              <a:rPr lang="en-US" b="1" dirty="0" err="1" smtClean="0"/>
              <a:t>ClassDojo</a:t>
            </a:r>
            <a:r>
              <a:rPr lang="en-US" b="1" dirty="0" smtClean="0"/>
              <a:t>, </a:t>
            </a:r>
            <a:r>
              <a:rPr lang="en-US" b="1" dirty="0" err="1" smtClean="0"/>
              <a:t>Worldpress</a:t>
            </a:r>
            <a:r>
              <a:rPr lang="en-US" b="1" dirty="0" smtClean="0"/>
              <a:t>, </a:t>
            </a:r>
            <a:r>
              <a:rPr lang="en-US" b="1" dirty="0" err="1" smtClean="0"/>
              <a:t>Padlet</a:t>
            </a:r>
            <a:r>
              <a:rPr lang="en-US" b="1" dirty="0" smtClean="0"/>
              <a:t>, </a:t>
            </a:r>
            <a:r>
              <a:rPr lang="en-US" b="1" dirty="0" err="1" smtClean="0"/>
              <a:t>Classroomscreen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O </a:t>
            </a:r>
            <a:r>
              <a:rPr lang="en-US" b="1" dirty="0" err="1" smtClean="0"/>
              <a:t>altă</a:t>
            </a:r>
            <a:r>
              <a:rPr lang="en-US" b="1" dirty="0" smtClean="0"/>
              <a:t> </a:t>
            </a:r>
            <a:r>
              <a:rPr lang="en-US" b="1" dirty="0" err="1" smtClean="0"/>
              <a:t>componentă</a:t>
            </a:r>
            <a:r>
              <a:rPr lang="en-US" b="1" dirty="0" smtClean="0"/>
              <a:t> </a:t>
            </a:r>
            <a:r>
              <a:rPr lang="en-US" b="1" dirty="0" err="1" smtClean="0"/>
              <a:t>interesantă</a:t>
            </a:r>
            <a:r>
              <a:rPr lang="en-US" b="1" dirty="0" smtClean="0"/>
              <a:t> a </a:t>
            </a:r>
            <a:r>
              <a:rPr lang="en-US" b="1" dirty="0" err="1" smtClean="0"/>
              <a:t>acestei</a:t>
            </a:r>
            <a:r>
              <a:rPr lang="en-US" b="1" dirty="0" smtClean="0"/>
              <a:t> </a:t>
            </a:r>
            <a:r>
              <a:rPr lang="en-US" b="1" dirty="0" err="1" smtClean="0"/>
              <a:t>experiențe</a:t>
            </a:r>
            <a:r>
              <a:rPr lang="en-US" b="1" dirty="0" smtClean="0"/>
              <a:t> de </a:t>
            </a:r>
            <a:r>
              <a:rPr lang="en-US" b="1" dirty="0" err="1" smtClean="0"/>
              <a:t>învățare</a:t>
            </a:r>
            <a:r>
              <a:rPr lang="en-US" b="1" dirty="0" smtClean="0"/>
              <a:t> a </a:t>
            </a:r>
            <a:r>
              <a:rPr lang="en-US" b="1" dirty="0" err="1" smtClean="0"/>
              <a:t>fost</a:t>
            </a:r>
            <a:r>
              <a:rPr lang="en-US" b="1" dirty="0" smtClean="0"/>
              <a:t> </a:t>
            </a:r>
            <a:r>
              <a:rPr lang="en-US" b="1" dirty="0" err="1" smtClean="0"/>
              <a:t>utilizarea</a:t>
            </a:r>
            <a:r>
              <a:rPr lang="en-US" b="1" dirty="0" smtClean="0"/>
              <a:t> </a:t>
            </a:r>
            <a:r>
              <a:rPr lang="en-US" b="1" dirty="0" err="1" smtClean="0"/>
              <a:t>jocurilor</a:t>
            </a:r>
            <a:r>
              <a:rPr lang="en-US" b="1" dirty="0" smtClean="0"/>
              <a:t> </a:t>
            </a:r>
            <a:r>
              <a:rPr lang="en-US" b="1" dirty="0" err="1" smtClean="0"/>
              <a:t>în</a:t>
            </a:r>
            <a:r>
              <a:rPr lang="en-US" b="1" dirty="0" smtClean="0"/>
              <a:t> </a:t>
            </a:r>
            <a:r>
              <a:rPr lang="en-US" b="1" dirty="0" err="1" smtClean="0"/>
              <a:t>toate</a:t>
            </a:r>
            <a:r>
              <a:rPr lang="en-US" b="1" dirty="0" smtClean="0"/>
              <a:t> </a:t>
            </a:r>
            <a:r>
              <a:rPr lang="en-US" b="1" dirty="0" err="1" smtClean="0"/>
              <a:t>etapele</a:t>
            </a:r>
            <a:r>
              <a:rPr lang="en-US" b="1" dirty="0" smtClean="0"/>
              <a:t> </a:t>
            </a:r>
            <a:r>
              <a:rPr lang="en-US" b="1" dirty="0" err="1" smtClean="0"/>
              <a:t>demersului</a:t>
            </a:r>
            <a:r>
              <a:rPr lang="en-US" b="1" dirty="0" smtClean="0"/>
              <a:t> didactic. </a:t>
            </a:r>
            <a:r>
              <a:rPr lang="en-US" b="1" dirty="0" err="1" smtClean="0"/>
              <a:t>Acestea</a:t>
            </a:r>
            <a:r>
              <a:rPr lang="en-US" b="1" dirty="0" smtClean="0"/>
              <a:t> </a:t>
            </a:r>
            <a:r>
              <a:rPr lang="en-US" b="1" dirty="0" err="1" smtClean="0"/>
              <a:t>sunt</a:t>
            </a:r>
            <a:r>
              <a:rPr lang="en-US" b="1" dirty="0" smtClean="0"/>
              <a:t> o </a:t>
            </a:r>
            <a:r>
              <a:rPr lang="en-US" b="1" dirty="0" err="1" smtClean="0"/>
              <a:t>modalitate</a:t>
            </a:r>
            <a:r>
              <a:rPr lang="en-US" b="1" dirty="0" smtClean="0"/>
              <a:t> de </a:t>
            </a:r>
            <a:r>
              <a:rPr lang="en-US" b="1" dirty="0" err="1" smtClean="0"/>
              <a:t>motivare</a:t>
            </a:r>
            <a:r>
              <a:rPr lang="en-US" b="1" dirty="0" smtClean="0"/>
              <a:t> a </a:t>
            </a:r>
            <a:r>
              <a:rPr lang="en-US" b="1" dirty="0" err="1" smtClean="0"/>
              <a:t>elevilor</a:t>
            </a:r>
            <a:r>
              <a:rPr lang="en-US" b="1" dirty="0" smtClean="0"/>
              <a:t> </a:t>
            </a:r>
            <a:r>
              <a:rPr lang="en-US" b="1" dirty="0" err="1" smtClean="0"/>
              <a:t>și</a:t>
            </a:r>
            <a:r>
              <a:rPr lang="en-US" b="1" dirty="0" smtClean="0"/>
              <a:t> de </a:t>
            </a:r>
            <a:r>
              <a:rPr lang="en-US" b="1" dirty="0" err="1" smtClean="0"/>
              <a:t>captare</a:t>
            </a:r>
            <a:r>
              <a:rPr lang="en-US" b="1" dirty="0" smtClean="0"/>
              <a:t> a </a:t>
            </a:r>
            <a:r>
              <a:rPr lang="en-US" b="1" dirty="0" err="1" smtClean="0"/>
              <a:t>interesului</a:t>
            </a:r>
            <a:r>
              <a:rPr lang="en-US" b="1" dirty="0" smtClean="0"/>
              <a:t>, </a:t>
            </a:r>
            <a:r>
              <a:rPr lang="en-US" b="1" dirty="0" err="1" smtClean="0"/>
              <a:t>însă</a:t>
            </a:r>
            <a:r>
              <a:rPr lang="en-US" b="1" dirty="0" smtClean="0"/>
              <a:t> pot </a:t>
            </a:r>
            <a:r>
              <a:rPr lang="en-US" b="1" dirty="0" err="1" smtClean="0"/>
              <a:t>reprezenta</a:t>
            </a:r>
            <a:r>
              <a:rPr lang="en-US" b="1" dirty="0" smtClean="0"/>
              <a:t> </a:t>
            </a:r>
            <a:r>
              <a:rPr lang="en-US" b="1" dirty="0" err="1" smtClean="0"/>
              <a:t>și</a:t>
            </a:r>
            <a:r>
              <a:rPr lang="en-US" b="1" dirty="0" smtClean="0"/>
              <a:t> o </a:t>
            </a:r>
            <a:r>
              <a:rPr lang="en-US" b="1" dirty="0" err="1" smtClean="0"/>
              <a:t>manierä</a:t>
            </a:r>
            <a:r>
              <a:rPr lang="en-US" b="1" dirty="0" smtClean="0"/>
              <a:t> </a:t>
            </a:r>
            <a:r>
              <a:rPr lang="en-US" b="1" dirty="0" err="1" smtClean="0"/>
              <a:t>alternativă</a:t>
            </a:r>
            <a:r>
              <a:rPr lang="en-US" b="1" dirty="0" smtClean="0"/>
              <a:t> de </a:t>
            </a:r>
            <a:r>
              <a:rPr lang="en-US" b="1" dirty="0" err="1" smtClean="0"/>
              <a:t>evaluare</a:t>
            </a:r>
            <a:r>
              <a:rPr lang="en-US" b="1" dirty="0" smtClean="0"/>
              <a:t> </a:t>
            </a:r>
            <a:r>
              <a:rPr lang="en-US" b="1" dirty="0" err="1" smtClean="0"/>
              <a:t>mai</a:t>
            </a:r>
            <a:r>
              <a:rPr lang="en-US" b="1" dirty="0" smtClean="0"/>
              <a:t> </a:t>
            </a:r>
            <a:r>
              <a:rPr lang="en-US" b="1" dirty="0" err="1" smtClean="0"/>
              <a:t>puțin</a:t>
            </a:r>
            <a:r>
              <a:rPr lang="en-US" b="1" dirty="0" smtClean="0"/>
              <a:t> </a:t>
            </a:r>
            <a:r>
              <a:rPr lang="en-US" b="1" dirty="0" err="1" smtClean="0"/>
              <a:t>stresantă</a:t>
            </a:r>
            <a:r>
              <a:rPr lang="en-US" b="1" dirty="0" smtClean="0"/>
              <a:t>.</a:t>
            </a:r>
          </a:p>
          <a:p>
            <a:r>
              <a:rPr lang="fr-LU" b="1" dirty="0" err="1" smtClean="0"/>
              <a:t>Conceptele</a:t>
            </a:r>
            <a:r>
              <a:rPr lang="fr-LU" b="1" dirty="0" smtClean="0"/>
              <a:t> de </a:t>
            </a:r>
            <a:r>
              <a:rPr lang="fr-LU" b="1" dirty="0" err="1" smtClean="0"/>
              <a:t>wellbeing</a:t>
            </a:r>
            <a:r>
              <a:rPr lang="fr-LU" b="1" dirty="0" smtClean="0"/>
              <a:t> si coaching au </a:t>
            </a:r>
            <a:r>
              <a:rPr lang="fr-LU" b="1" dirty="0" err="1" smtClean="0"/>
              <a:t>reprezentat</a:t>
            </a:r>
            <a:r>
              <a:rPr lang="fr-LU" b="1" dirty="0" smtClean="0"/>
              <a:t> o </a:t>
            </a:r>
            <a:r>
              <a:rPr lang="fr-LU" b="1" dirty="0" err="1" smtClean="0"/>
              <a:t>altă</a:t>
            </a:r>
            <a:r>
              <a:rPr lang="fr-LU" b="1" dirty="0" smtClean="0"/>
              <a:t> </a:t>
            </a:r>
            <a:r>
              <a:rPr lang="fr-LU" b="1" dirty="0" err="1" smtClean="0"/>
              <a:t>dimensiune</a:t>
            </a:r>
            <a:r>
              <a:rPr lang="fr-LU" b="1" dirty="0" smtClean="0"/>
              <a:t> </a:t>
            </a:r>
            <a:r>
              <a:rPr lang="fr-LU" b="1" dirty="0" err="1" smtClean="0"/>
              <a:t>interesantă</a:t>
            </a:r>
            <a:r>
              <a:rPr lang="fr-LU" b="1" dirty="0" smtClean="0"/>
              <a:t> a </a:t>
            </a:r>
            <a:r>
              <a:rPr lang="fr-LU" b="1" dirty="0" err="1" smtClean="0"/>
              <a:t>modulului</a:t>
            </a:r>
            <a:r>
              <a:rPr lang="fr-LU" b="1" dirty="0" smtClean="0"/>
              <a:t> </a:t>
            </a:r>
            <a:r>
              <a:rPr lang="fr-LU" b="1" dirty="0" err="1" smtClean="0"/>
              <a:t>parcurs</a:t>
            </a:r>
            <a:r>
              <a:rPr lang="fr-LU" b="1" dirty="0" smtClean="0"/>
              <a:t>, ca </a:t>
            </a:r>
            <a:r>
              <a:rPr lang="fr-LU" b="1" dirty="0" err="1" smtClean="0"/>
              <a:t>modalitate</a:t>
            </a:r>
            <a:r>
              <a:rPr lang="fr-LU" b="1" dirty="0" smtClean="0"/>
              <a:t> de </a:t>
            </a:r>
            <a:r>
              <a:rPr lang="fr-LU" b="1" dirty="0" err="1" smtClean="0"/>
              <a:t>detensionare</a:t>
            </a:r>
            <a:r>
              <a:rPr lang="fr-LU" b="1" dirty="0" smtClean="0"/>
              <a:t> a </a:t>
            </a:r>
            <a:r>
              <a:rPr lang="fr-LU" b="1" dirty="0" err="1" smtClean="0"/>
              <a:t>atmosferei</a:t>
            </a:r>
            <a:r>
              <a:rPr lang="fr-LU" b="1" dirty="0" smtClean="0"/>
              <a:t> la </a:t>
            </a:r>
            <a:r>
              <a:rPr lang="fr-LU" b="1" dirty="0" err="1" smtClean="0"/>
              <a:t>clasă</a:t>
            </a:r>
            <a:r>
              <a:rPr lang="fr-LU" b="1" dirty="0" smtClean="0"/>
              <a:t> și </a:t>
            </a:r>
            <a:r>
              <a:rPr lang="fr-LU" b="1" dirty="0" err="1" smtClean="0"/>
              <a:t>prevenire</a:t>
            </a:r>
            <a:r>
              <a:rPr lang="fr-LU" b="1" dirty="0" smtClean="0"/>
              <a:t> a </a:t>
            </a:r>
            <a:r>
              <a:rPr lang="fr-LU" b="1" dirty="0" err="1" smtClean="0"/>
              <a:t>violen</a:t>
            </a:r>
            <a:r>
              <a:rPr lang="fr-LU" b="1" dirty="0" smtClean="0"/>
              <a:t>ț</a:t>
            </a:r>
            <a:r>
              <a:rPr lang="fr-LU" b="1" dirty="0" err="1" smtClean="0"/>
              <a:t>ei</a:t>
            </a:r>
            <a:r>
              <a:rPr lang="fr-LU" b="1" dirty="0" smtClean="0"/>
              <a:t> și </a:t>
            </a:r>
            <a:r>
              <a:rPr lang="fr-LU" b="1" dirty="0" err="1" smtClean="0"/>
              <a:t>abandonului</a:t>
            </a:r>
            <a:r>
              <a:rPr lang="fr-LU" b="1" dirty="0" smtClean="0"/>
              <a:t> ș</a:t>
            </a:r>
            <a:r>
              <a:rPr lang="fr-LU" b="1" dirty="0" err="1" smtClean="0"/>
              <a:t>colar</a:t>
            </a:r>
            <a:r>
              <a:rPr lang="fr-LU" b="1" dirty="0" smtClean="0"/>
              <a:t>.</a:t>
            </a:r>
            <a:endParaRPr lang="en-US" b="1" dirty="0" smtClean="0"/>
          </a:p>
          <a:p>
            <a:r>
              <a:rPr lang="fr-LU" b="1" dirty="0" err="1" smtClean="0"/>
              <a:t>Pe</a:t>
            </a:r>
            <a:r>
              <a:rPr lang="fr-LU" b="1" dirty="0" smtClean="0"/>
              <a:t> </a:t>
            </a:r>
            <a:r>
              <a:rPr lang="fr-LU" b="1" dirty="0" err="1" smtClean="0"/>
              <a:t>lângă</a:t>
            </a:r>
            <a:r>
              <a:rPr lang="fr-LU" b="1" dirty="0" smtClean="0"/>
              <a:t> conț</a:t>
            </a:r>
            <a:r>
              <a:rPr lang="fr-LU" b="1" dirty="0" err="1" smtClean="0"/>
              <a:t>inutul</a:t>
            </a:r>
            <a:r>
              <a:rPr lang="fr-LU" b="1" dirty="0" smtClean="0"/>
              <a:t> ș</a:t>
            </a:r>
            <a:r>
              <a:rPr lang="fr-LU" b="1" dirty="0" err="1" smtClean="0"/>
              <a:t>tiin</a:t>
            </a:r>
            <a:r>
              <a:rPr lang="fr-LU" b="1" dirty="0" smtClean="0"/>
              <a:t>ț</a:t>
            </a:r>
            <a:r>
              <a:rPr lang="fr-LU" b="1" dirty="0" err="1" smtClean="0"/>
              <a:t>ific</a:t>
            </a:r>
            <a:r>
              <a:rPr lang="fr-LU" b="1" dirty="0" smtClean="0"/>
              <a:t> și </a:t>
            </a:r>
            <a:r>
              <a:rPr lang="fr-LU" b="1" dirty="0" err="1" smtClean="0"/>
              <a:t>metodic</a:t>
            </a:r>
            <a:r>
              <a:rPr lang="fr-LU" b="1" dirty="0" smtClean="0"/>
              <a:t>, </a:t>
            </a:r>
            <a:r>
              <a:rPr lang="fr-LU" b="1" dirty="0" err="1" smtClean="0"/>
              <a:t>cursul</a:t>
            </a:r>
            <a:r>
              <a:rPr lang="fr-LU" b="1" dirty="0" smtClean="0"/>
              <a:t> a </a:t>
            </a:r>
            <a:r>
              <a:rPr lang="fr-LU" b="1" dirty="0" err="1" smtClean="0"/>
              <a:t>fost</a:t>
            </a:r>
            <a:r>
              <a:rPr lang="fr-LU" b="1" dirty="0" smtClean="0"/>
              <a:t> un </a:t>
            </a:r>
            <a:r>
              <a:rPr lang="fr-LU" b="1" dirty="0" err="1" smtClean="0"/>
              <a:t>minunat</a:t>
            </a:r>
            <a:r>
              <a:rPr lang="fr-LU" b="1" dirty="0" smtClean="0"/>
              <a:t> </a:t>
            </a:r>
            <a:r>
              <a:rPr lang="fr-LU" b="1" dirty="0" err="1" smtClean="0"/>
              <a:t>prilej</a:t>
            </a:r>
            <a:r>
              <a:rPr lang="fr-LU" b="1" dirty="0" smtClean="0"/>
              <a:t> de a ne </a:t>
            </a:r>
            <a:r>
              <a:rPr lang="fr-LU" b="1" dirty="0" err="1" smtClean="0"/>
              <a:t>familiariza</a:t>
            </a:r>
            <a:r>
              <a:rPr lang="fr-LU" b="1" dirty="0" smtClean="0"/>
              <a:t> </a:t>
            </a:r>
            <a:r>
              <a:rPr lang="fr-LU" b="1" dirty="0" err="1" smtClean="0"/>
              <a:t>cu</a:t>
            </a:r>
            <a:r>
              <a:rPr lang="fr-LU" b="1" dirty="0" smtClean="0"/>
              <a:t> </a:t>
            </a:r>
            <a:r>
              <a:rPr lang="fr-LU" b="1" dirty="0" err="1" smtClean="0"/>
              <a:t>frumuse</a:t>
            </a:r>
            <a:r>
              <a:rPr lang="fr-LU" b="1" dirty="0" smtClean="0"/>
              <a:t>ț</a:t>
            </a:r>
            <a:r>
              <a:rPr lang="fr-LU" b="1" dirty="0" err="1" smtClean="0"/>
              <a:t>ea</a:t>
            </a:r>
            <a:r>
              <a:rPr lang="fr-LU" b="1" dirty="0" smtClean="0"/>
              <a:t> </a:t>
            </a:r>
            <a:r>
              <a:rPr lang="fr-LU" b="1" dirty="0" err="1" smtClean="0"/>
              <a:t>culturii</a:t>
            </a:r>
            <a:r>
              <a:rPr lang="fr-LU" b="1" dirty="0" smtClean="0"/>
              <a:t> </a:t>
            </a:r>
            <a:r>
              <a:rPr lang="fr-LU" b="1" dirty="0" err="1" smtClean="0"/>
              <a:t>spaniole</a:t>
            </a:r>
            <a:r>
              <a:rPr lang="fr-LU" b="1" dirty="0" smtClean="0"/>
              <a:t>, </a:t>
            </a:r>
            <a:r>
              <a:rPr lang="fr-LU" b="1" dirty="0" err="1" smtClean="0"/>
              <a:t>cu</a:t>
            </a:r>
            <a:r>
              <a:rPr lang="fr-LU" b="1" dirty="0" smtClean="0"/>
              <a:t> </a:t>
            </a:r>
            <a:r>
              <a:rPr lang="fr-LU" b="1" dirty="0" err="1" smtClean="0"/>
              <a:t>ospitalitatea</a:t>
            </a:r>
            <a:r>
              <a:rPr lang="fr-LU" b="1" dirty="0" smtClean="0"/>
              <a:t> </a:t>
            </a:r>
            <a:r>
              <a:rPr lang="fr-LU" b="1" dirty="0" err="1" smtClean="0"/>
              <a:t>gazdelor</a:t>
            </a:r>
            <a:r>
              <a:rPr lang="fr-LU" b="1" dirty="0" smtClean="0"/>
              <a:t> și de a </a:t>
            </a:r>
            <a:r>
              <a:rPr lang="fr-LU" b="1" dirty="0" err="1" smtClean="0"/>
              <a:t>exersa</a:t>
            </a:r>
            <a:r>
              <a:rPr lang="fr-LU" b="1" dirty="0" smtClean="0"/>
              <a:t> </a:t>
            </a:r>
            <a:r>
              <a:rPr lang="fr-LU" b="1" dirty="0" err="1" smtClean="0"/>
              <a:t>cuno</a:t>
            </a:r>
            <a:r>
              <a:rPr lang="fr-LU" b="1" dirty="0" smtClean="0"/>
              <a:t>știnț</a:t>
            </a:r>
            <a:r>
              <a:rPr lang="fr-LU" b="1" dirty="0" err="1" smtClean="0"/>
              <a:t>ele</a:t>
            </a:r>
            <a:r>
              <a:rPr lang="fr-LU" b="1" dirty="0" smtClean="0"/>
              <a:t> de </a:t>
            </a:r>
            <a:r>
              <a:rPr lang="fr-LU" b="1" dirty="0" err="1" smtClean="0"/>
              <a:t>limba</a:t>
            </a:r>
            <a:r>
              <a:rPr lang="fr-LU" b="1" dirty="0" smtClean="0"/>
              <a:t> </a:t>
            </a:r>
            <a:r>
              <a:rPr lang="fr-LU" b="1" dirty="0" err="1" smtClean="0"/>
              <a:t>engleză</a:t>
            </a:r>
            <a:r>
              <a:rPr lang="fr-LU" b="1" dirty="0" smtClean="0"/>
              <a:t>. </a:t>
            </a:r>
            <a:r>
              <a:rPr lang="fr-LU" b="1" dirty="0" err="1" smtClean="0"/>
              <a:t>Colegii</a:t>
            </a:r>
            <a:r>
              <a:rPr lang="fr-LU" b="1" dirty="0" smtClean="0"/>
              <a:t> de </a:t>
            </a:r>
            <a:r>
              <a:rPr lang="fr-LU" b="1" dirty="0" err="1" smtClean="0"/>
              <a:t>curs</a:t>
            </a:r>
            <a:r>
              <a:rPr lang="fr-LU" b="1" dirty="0" smtClean="0"/>
              <a:t> ne-au </a:t>
            </a:r>
            <a:r>
              <a:rPr lang="fr-LU" b="1" dirty="0" err="1" smtClean="0"/>
              <a:t>împărtă</a:t>
            </a:r>
            <a:r>
              <a:rPr lang="fr-LU" b="1" dirty="0" smtClean="0"/>
              <a:t>ș</a:t>
            </a:r>
            <a:r>
              <a:rPr lang="fr-LU" b="1" dirty="0" err="1" smtClean="0"/>
              <a:t>it</a:t>
            </a:r>
            <a:r>
              <a:rPr lang="fr-LU" b="1" dirty="0" smtClean="0"/>
              <a:t> exemple de </a:t>
            </a:r>
            <a:r>
              <a:rPr lang="fr-LU" b="1" dirty="0" err="1" smtClean="0"/>
              <a:t>bune</a:t>
            </a:r>
            <a:r>
              <a:rPr lang="fr-LU" b="1" dirty="0" smtClean="0"/>
              <a:t>-</a:t>
            </a:r>
            <a:r>
              <a:rPr lang="fr-LU" b="1" dirty="0" err="1" smtClean="0"/>
              <a:t>practici</a:t>
            </a:r>
            <a:r>
              <a:rPr lang="fr-LU" b="1" dirty="0" smtClean="0"/>
              <a:t> și a </a:t>
            </a:r>
            <a:r>
              <a:rPr lang="fr-LU" b="1" dirty="0" err="1" smtClean="0"/>
              <a:t>fost</a:t>
            </a:r>
            <a:r>
              <a:rPr lang="fr-LU" b="1" dirty="0" smtClean="0"/>
              <a:t> o </a:t>
            </a:r>
            <a:r>
              <a:rPr lang="fr-LU" b="1" dirty="0" err="1" smtClean="0"/>
              <a:t>plăcere</a:t>
            </a:r>
            <a:r>
              <a:rPr lang="fr-LU" b="1" dirty="0" smtClean="0"/>
              <a:t> </a:t>
            </a:r>
            <a:r>
              <a:rPr lang="fr-LU" b="1" dirty="0" err="1" smtClean="0"/>
              <a:t>sä</a:t>
            </a:r>
            <a:r>
              <a:rPr lang="fr-LU" b="1" dirty="0" smtClean="0"/>
              <a:t> </a:t>
            </a:r>
            <a:r>
              <a:rPr lang="fr-LU" b="1" dirty="0" err="1" smtClean="0"/>
              <a:t>īnvă</a:t>
            </a:r>
            <a:r>
              <a:rPr lang="fr-LU" b="1" dirty="0" smtClean="0"/>
              <a:t>ț</a:t>
            </a:r>
            <a:r>
              <a:rPr lang="fr-LU" b="1" dirty="0" err="1" smtClean="0"/>
              <a:t>ăm</a:t>
            </a:r>
            <a:r>
              <a:rPr lang="fr-LU" b="1" dirty="0" smtClean="0"/>
              <a:t> </a:t>
            </a:r>
            <a:r>
              <a:rPr lang="fr-LU" b="1" dirty="0" err="1" smtClean="0"/>
              <a:t>prin</a:t>
            </a:r>
            <a:r>
              <a:rPr lang="fr-LU" b="1" dirty="0" smtClean="0"/>
              <a:t> </a:t>
            </a:r>
            <a:r>
              <a:rPr lang="fr-LU" b="1" dirty="0" err="1" smtClean="0"/>
              <a:t>cooperare</a:t>
            </a:r>
            <a:r>
              <a:rPr lang="fr-LU" b="1" dirty="0" smtClean="0"/>
              <a:t>.</a:t>
            </a:r>
            <a:endParaRPr lang="en-US" b="1" dirty="0" smtClean="0"/>
          </a:p>
          <a:p>
            <a:pPr>
              <a:buNone/>
            </a:pPr>
            <a:r>
              <a:rPr lang="en-US" b="1" dirty="0" smtClean="0">
                <a:hlinkClick r:id="rId2"/>
              </a:rPr>
              <a:t> 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 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PLECAREA DIN AEROPORTUL “HENRI COANDA”BUCURESTI</a:t>
            </a:r>
          </a:p>
          <a:p>
            <a:endParaRPr lang="en-US" dirty="0"/>
          </a:p>
        </p:txBody>
      </p:sp>
      <p:pic>
        <p:nvPicPr>
          <p:cNvPr id="1026" name="Picture 2" descr="D:\Pictures\2020-09-16\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647950"/>
            <a:ext cx="4724400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SOSIREA IN MADRID </a:t>
            </a:r>
            <a:endParaRPr lang="en-US" dirty="0"/>
          </a:p>
        </p:txBody>
      </p:sp>
      <p:pic>
        <p:nvPicPr>
          <p:cNvPr id="2050" name="Picture 2" descr="D:\Pictures\2020-09-16\1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32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PRIMA INTALNIRE CU FORMATORII SI VIZITAREA ORASULUI ALCALA DE HENARES</a:t>
            </a:r>
            <a:endParaRPr lang="en-US" dirty="0"/>
          </a:p>
        </p:txBody>
      </p:sp>
      <p:pic>
        <p:nvPicPr>
          <p:cNvPr id="3074" name="Picture 2" descr="D:\Pictures\2020-09-16\1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3269192" cy="2451894"/>
          </a:xfrm>
          <a:prstGeom prst="rect">
            <a:avLst/>
          </a:prstGeom>
          <a:noFill/>
        </p:spPr>
      </p:pic>
      <p:pic>
        <p:nvPicPr>
          <p:cNvPr id="3075" name="Picture 3" descr="D:\Pictures\2020-09-16\1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524000"/>
            <a:ext cx="4064000" cy="3048000"/>
          </a:xfrm>
          <a:prstGeom prst="rect">
            <a:avLst/>
          </a:prstGeom>
          <a:noFill/>
        </p:spPr>
      </p:pic>
      <p:pic>
        <p:nvPicPr>
          <p:cNvPr id="3076" name="Picture 4" descr="D:\Pictures\2020-09-16\2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962400"/>
            <a:ext cx="3581400" cy="2686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ZIUA 1 : </a:t>
            </a:r>
            <a:r>
              <a:rPr lang="en-US" dirty="0" err="1" smtClean="0"/>
              <a:t>Sosirea.Intalnire</a:t>
            </a:r>
            <a:r>
              <a:rPr lang="en-US" dirty="0" smtClean="0"/>
              <a:t> cu </a:t>
            </a:r>
            <a:r>
              <a:rPr lang="en-US" dirty="0" err="1" smtClean="0"/>
              <a:t>formatorii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colegii.Cunoasterea</a:t>
            </a:r>
            <a:r>
              <a:rPr lang="en-US" dirty="0" smtClean="0"/>
              <a:t> </a:t>
            </a:r>
            <a:r>
              <a:rPr lang="en-US" dirty="0" err="1" smtClean="0"/>
              <a:t>grupului</a:t>
            </a:r>
            <a:endParaRPr lang="en-US" dirty="0" smtClean="0"/>
          </a:p>
          <a:p>
            <a:r>
              <a:rPr lang="en-US" dirty="0" smtClean="0"/>
              <a:t>ZIUA 2 :</a:t>
            </a:r>
            <a:r>
              <a:rPr lang="en-US" dirty="0" err="1" smtClean="0"/>
              <a:t>Exercitii</a:t>
            </a:r>
            <a:r>
              <a:rPr lang="en-US" dirty="0" smtClean="0"/>
              <a:t> de </a:t>
            </a:r>
            <a:r>
              <a:rPr lang="en-US" dirty="0" err="1" smtClean="0"/>
              <a:t>spargerea</a:t>
            </a:r>
            <a:r>
              <a:rPr lang="en-US" dirty="0" smtClean="0"/>
              <a:t> </a:t>
            </a:r>
            <a:r>
              <a:rPr lang="en-US" dirty="0" err="1" smtClean="0"/>
              <a:t>ghetii.activitati</a:t>
            </a:r>
            <a:r>
              <a:rPr lang="en-US" dirty="0" smtClean="0"/>
              <a:t> socio-</a:t>
            </a:r>
            <a:r>
              <a:rPr lang="en-US" dirty="0" err="1" smtClean="0"/>
              <a:t>culturale.Vizita</a:t>
            </a:r>
            <a:r>
              <a:rPr lang="en-US" dirty="0" smtClean="0"/>
              <a:t> in ALCALA DE </a:t>
            </a:r>
            <a:r>
              <a:rPr lang="en-US" dirty="0" err="1" smtClean="0"/>
              <a:t>HENARES.Piata</a:t>
            </a:r>
            <a:r>
              <a:rPr lang="en-US" dirty="0" smtClean="0"/>
              <a:t> CERVANTES</a:t>
            </a:r>
          </a:p>
          <a:p>
            <a:r>
              <a:rPr lang="en-US" dirty="0" smtClean="0"/>
              <a:t>ZIUA 3 :</a:t>
            </a:r>
            <a:r>
              <a:rPr lang="en-US" dirty="0" err="1" smtClean="0"/>
              <a:t>Motivarea</a:t>
            </a:r>
            <a:r>
              <a:rPr lang="en-US" dirty="0" smtClean="0"/>
              <a:t> in </a:t>
            </a:r>
            <a:r>
              <a:rPr lang="en-US" dirty="0" err="1" smtClean="0"/>
              <a:t>clasa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-cum </a:t>
            </a:r>
            <a:r>
              <a:rPr lang="en-US" dirty="0" err="1" smtClean="0"/>
              <a:t>motivam</a:t>
            </a:r>
            <a:r>
              <a:rPr lang="en-US" dirty="0" smtClean="0"/>
              <a:t> </a:t>
            </a:r>
            <a:r>
              <a:rPr lang="en-US" dirty="0" err="1" smtClean="0"/>
              <a:t>elevii</a:t>
            </a:r>
            <a:r>
              <a:rPr lang="en-US" dirty="0" smtClean="0"/>
              <a:t> ?</a:t>
            </a:r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implementarea</a:t>
            </a:r>
            <a:r>
              <a:rPr lang="en-US" dirty="0" smtClean="0"/>
              <a:t> </a:t>
            </a:r>
            <a:r>
              <a:rPr lang="en-US" dirty="0" err="1" smtClean="0"/>
              <a:t>activitatilor</a:t>
            </a:r>
            <a:r>
              <a:rPr lang="en-US" dirty="0" smtClean="0"/>
              <a:t> in </a:t>
            </a:r>
            <a:r>
              <a:rPr lang="en-US" dirty="0" err="1" smtClean="0"/>
              <a:t>clasa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unelte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resurse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crearea</a:t>
            </a:r>
            <a:r>
              <a:rPr lang="en-US" dirty="0" smtClean="0"/>
              <a:t> </a:t>
            </a:r>
            <a:r>
              <a:rPr lang="en-US" dirty="0" err="1" smtClean="0"/>
              <a:t>unei</a:t>
            </a:r>
            <a:r>
              <a:rPr lang="en-US" dirty="0" smtClean="0"/>
              <a:t> </a:t>
            </a:r>
            <a:r>
              <a:rPr lang="en-US" dirty="0" err="1" smtClean="0"/>
              <a:t>atmosfere</a:t>
            </a:r>
            <a:r>
              <a:rPr lang="en-US" dirty="0" smtClean="0"/>
              <a:t> </a:t>
            </a:r>
            <a:r>
              <a:rPr lang="en-US" dirty="0" err="1" smtClean="0"/>
              <a:t>bune</a:t>
            </a:r>
            <a:r>
              <a:rPr lang="en-US" dirty="0" smtClean="0"/>
              <a:t> in </a:t>
            </a:r>
            <a:r>
              <a:rPr lang="en-US" dirty="0" err="1" smtClean="0"/>
              <a:t>timpul</a:t>
            </a:r>
            <a:r>
              <a:rPr lang="en-US" dirty="0" smtClean="0"/>
              <a:t> </a:t>
            </a:r>
            <a:r>
              <a:rPr lang="en-US" dirty="0" err="1" smtClean="0"/>
              <a:t>orelor</a:t>
            </a:r>
            <a:r>
              <a:rPr lang="en-US" dirty="0" smtClean="0"/>
              <a:t> de curs.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Ziua</a:t>
            </a:r>
            <a:r>
              <a:rPr lang="en-US" sz="2400" dirty="0" smtClean="0"/>
              <a:t> 4:: </a:t>
            </a:r>
            <a:r>
              <a:rPr lang="en-US" sz="2400" dirty="0" err="1" smtClean="0"/>
              <a:t>Educatia</a:t>
            </a:r>
            <a:r>
              <a:rPr lang="en-US" sz="2400" dirty="0" smtClean="0"/>
              <a:t> in </a:t>
            </a:r>
            <a:r>
              <a:rPr lang="en-US" sz="2400" dirty="0" err="1" smtClean="0"/>
              <a:t>secolul</a:t>
            </a:r>
            <a:r>
              <a:rPr lang="en-US" sz="2400" dirty="0" smtClean="0"/>
              <a:t> XXI</a:t>
            </a:r>
          </a:p>
          <a:p>
            <a:pPr>
              <a:buNone/>
            </a:pPr>
            <a:r>
              <a:rPr lang="en-US" sz="2400" dirty="0" smtClean="0"/>
              <a:t> -</a:t>
            </a:r>
            <a:r>
              <a:rPr lang="en-US" sz="2400" dirty="0" err="1" smtClean="0"/>
              <a:t>evolutia</a:t>
            </a:r>
            <a:r>
              <a:rPr lang="en-US" sz="2400" dirty="0" smtClean="0"/>
              <a:t> WEB 3.0</a:t>
            </a:r>
          </a:p>
          <a:p>
            <a:pPr>
              <a:buNone/>
            </a:pPr>
            <a:r>
              <a:rPr lang="en-US" sz="2400" dirty="0" smtClean="0"/>
              <a:t>-</a:t>
            </a:r>
            <a:r>
              <a:rPr lang="en-US" sz="2400" dirty="0" err="1" smtClean="0"/>
              <a:t>jocul</a:t>
            </a:r>
            <a:r>
              <a:rPr lang="en-US" sz="2400" dirty="0" smtClean="0"/>
              <a:t> ca </a:t>
            </a:r>
            <a:r>
              <a:rPr lang="en-US" sz="2400" dirty="0" err="1" smtClean="0"/>
              <a:t>excelent</a:t>
            </a:r>
            <a:r>
              <a:rPr lang="en-US" sz="2400" dirty="0" smtClean="0"/>
              <a:t> </a:t>
            </a:r>
            <a:r>
              <a:rPr lang="en-US" sz="2400" dirty="0" err="1" smtClean="0"/>
              <a:t>mijloc</a:t>
            </a:r>
            <a:r>
              <a:rPr lang="en-US" sz="2400" dirty="0" smtClean="0"/>
              <a:t> de a </a:t>
            </a:r>
            <a:r>
              <a:rPr lang="en-US" sz="2400" dirty="0" err="1" smtClean="0"/>
              <a:t>invata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-</a:t>
            </a:r>
            <a:r>
              <a:rPr lang="en-US" sz="2400" dirty="0" err="1" smtClean="0"/>
              <a:t>idei</a:t>
            </a:r>
            <a:r>
              <a:rPr lang="en-US" sz="2400" dirty="0" smtClean="0"/>
              <a:t> </a:t>
            </a:r>
            <a:r>
              <a:rPr lang="en-US" sz="2400" dirty="0" err="1" smtClean="0"/>
              <a:t>specifice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mijloace</a:t>
            </a:r>
            <a:r>
              <a:rPr lang="en-US" sz="2400" dirty="0" smtClean="0"/>
              <a:t> de a introduce </a:t>
            </a:r>
            <a:r>
              <a:rPr lang="en-US" sz="2400" dirty="0" err="1" smtClean="0"/>
              <a:t>jocul</a:t>
            </a:r>
            <a:r>
              <a:rPr lang="en-US" sz="2400" dirty="0" smtClean="0"/>
              <a:t> in </a:t>
            </a:r>
            <a:r>
              <a:rPr lang="en-US" sz="2400" dirty="0" err="1" smtClean="0"/>
              <a:t>timpu</a:t>
            </a:r>
            <a:r>
              <a:rPr lang="en-US" sz="2400" dirty="0" smtClean="0"/>
              <a:t> </a:t>
            </a:r>
            <a:r>
              <a:rPr lang="en-US" sz="2400" dirty="0" err="1" smtClean="0"/>
              <a:t>orelor</a:t>
            </a:r>
            <a:endParaRPr lang="en-US" sz="2400" dirty="0" smtClean="0"/>
          </a:p>
          <a:p>
            <a:r>
              <a:rPr lang="en-US" sz="2400" dirty="0" err="1" smtClean="0"/>
              <a:t>Ziua</a:t>
            </a:r>
            <a:r>
              <a:rPr lang="en-US" sz="2400" dirty="0" smtClean="0"/>
              <a:t> 5:”WELL-BEING”(CONFORTUL,STAREA DE BINE ) in </a:t>
            </a:r>
            <a:r>
              <a:rPr lang="en-US" sz="2400" dirty="0" err="1" smtClean="0"/>
              <a:t>Educatie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-wellbeing </a:t>
            </a:r>
            <a:r>
              <a:rPr lang="en-US" sz="2400" dirty="0" err="1" smtClean="0"/>
              <a:t>pentru</a:t>
            </a:r>
            <a:r>
              <a:rPr lang="en-US" sz="2400" dirty="0" smtClean="0"/>
              <a:t> </a:t>
            </a:r>
            <a:r>
              <a:rPr lang="en-US" sz="2400" dirty="0" err="1" smtClean="0"/>
              <a:t>profesori</a:t>
            </a:r>
            <a:r>
              <a:rPr lang="en-US" sz="2400" dirty="0" smtClean="0"/>
              <a:t> / wellbeing </a:t>
            </a:r>
            <a:r>
              <a:rPr lang="en-US" sz="2400" dirty="0" err="1" smtClean="0"/>
              <a:t>pentru</a:t>
            </a:r>
            <a:r>
              <a:rPr lang="en-US" sz="2400" dirty="0" smtClean="0"/>
              <a:t> </a:t>
            </a:r>
            <a:r>
              <a:rPr lang="en-US" sz="2400" dirty="0" err="1" smtClean="0"/>
              <a:t>elevi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-</a:t>
            </a:r>
            <a:r>
              <a:rPr lang="en-US" sz="2400" dirty="0" err="1" smtClean="0"/>
              <a:t>tehnici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strategii</a:t>
            </a:r>
            <a:r>
              <a:rPr lang="en-US" sz="2400" dirty="0" smtClean="0"/>
              <a:t> </a:t>
            </a:r>
            <a:r>
              <a:rPr lang="en-US" sz="2400" dirty="0" err="1" smtClean="0"/>
              <a:t>pentru</a:t>
            </a:r>
            <a:r>
              <a:rPr lang="en-US" sz="2400" dirty="0" smtClean="0"/>
              <a:t> </a:t>
            </a:r>
            <a:r>
              <a:rPr lang="en-US" sz="2400" dirty="0" err="1" smtClean="0"/>
              <a:t>imbunatatirea</a:t>
            </a:r>
            <a:r>
              <a:rPr lang="en-US" sz="2400" dirty="0" smtClean="0"/>
              <a:t> </a:t>
            </a:r>
            <a:r>
              <a:rPr lang="en-US" sz="2400" dirty="0" err="1" smtClean="0"/>
              <a:t>atmosferei</a:t>
            </a:r>
            <a:r>
              <a:rPr lang="en-US" sz="2400" dirty="0" smtClean="0"/>
              <a:t>  </a:t>
            </a:r>
            <a:r>
              <a:rPr lang="en-US" sz="2400" dirty="0" err="1" smtClean="0"/>
              <a:t>si</a:t>
            </a:r>
            <a:r>
              <a:rPr lang="en-US" sz="2400" dirty="0" smtClean="0"/>
              <a:t> a </a:t>
            </a:r>
            <a:r>
              <a:rPr lang="en-US" sz="2400" dirty="0" err="1" smtClean="0"/>
              <a:t>confortului</a:t>
            </a:r>
            <a:r>
              <a:rPr lang="en-US" sz="2400" dirty="0" smtClean="0"/>
              <a:t> in </a:t>
            </a:r>
            <a:r>
              <a:rPr lang="en-US" sz="2400" dirty="0" err="1" smtClean="0"/>
              <a:t>clasa</a:t>
            </a:r>
            <a:endParaRPr lang="en-US" sz="2400" dirty="0" smtClean="0"/>
          </a:p>
          <a:p>
            <a:endParaRPr lang="en-US" dirty="0" smtClean="0"/>
          </a:p>
        </p:txBody>
      </p:sp>
      <p:pic>
        <p:nvPicPr>
          <p:cNvPr id="4" name="Picture 3" descr="https://scontent-ham3-1.xx.fbcdn.net/v/t1.0-9/115786717_3110826898970678_3422803654694554782_n.jpg?_nc_cat=111&amp;ccb=2&amp;_nc_sid=8bfeb9&amp;_nc_ohc=RtuakbJcTnkAX_1enkl&amp;_nc_ht=scontent-ham3-1.xx&amp;oh=f8339fa8d5ab641d684f1d72ad6d4767&amp;oe=5FC82A8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04800"/>
            <a:ext cx="2590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 err="1" smtClean="0"/>
              <a:t>Ziua</a:t>
            </a:r>
            <a:r>
              <a:rPr lang="en-US" dirty="0" smtClean="0"/>
              <a:t> 6 : </a:t>
            </a:r>
            <a:r>
              <a:rPr lang="en-US" dirty="0" err="1" smtClean="0"/>
              <a:t>Antrenarea</a:t>
            </a:r>
            <a:r>
              <a:rPr lang="en-US" dirty="0" smtClean="0"/>
              <a:t> </a:t>
            </a:r>
            <a:r>
              <a:rPr lang="en-US" dirty="0" err="1" smtClean="0"/>
              <a:t>abilitatilor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exercitii</a:t>
            </a:r>
            <a:r>
              <a:rPr lang="en-US" dirty="0" smtClean="0"/>
              <a:t> de </a:t>
            </a:r>
            <a:r>
              <a:rPr lang="en-US" dirty="0" err="1" smtClean="0"/>
              <a:t>meditatie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profesori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-MINDFULNESS(</a:t>
            </a:r>
            <a:r>
              <a:rPr lang="en-US" dirty="0" err="1" smtClean="0"/>
              <a:t>exercitii</a:t>
            </a:r>
            <a:r>
              <a:rPr lang="en-US" dirty="0" smtClean="0"/>
              <a:t> de </a:t>
            </a:r>
            <a:r>
              <a:rPr lang="en-US" dirty="0" err="1" smtClean="0"/>
              <a:t>concentrare</a:t>
            </a:r>
            <a:r>
              <a:rPr lang="en-US" dirty="0" smtClean="0"/>
              <a:t>/</a:t>
            </a:r>
            <a:r>
              <a:rPr lang="en-US" dirty="0" err="1" smtClean="0"/>
              <a:t>atentie</a:t>
            </a:r>
            <a:r>
              <a:rPr lang="en-US" dirty="0" smtClean="0"/>
              <a:t> ) in </a:t>
            </a:r>
            <a:r>
              <a:rPr lang="en-US" dirty="0" err="1" smtClean="0"/>
              <a:t>clasa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beneficiile</a:t>
            </a:r>
            <a:r>
              <a:rPr lang="en-US" dirty="0" smtClean="0"/>
              <a:t> </a:t>
            </a:r>
            <a:r>
              <a:rPr lang="en-US" dirty="0" err="1" smtClean="0"/>
              <a:t>meditatiei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profesori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-workshop</a:t>
            </a:r>
          </a:p>
          <a:p>
            <a:r>
              <a:rPr lang="en-US" dirty="0" err="1" smtClean="0"/>
              <a:t>Ziua</a:t>
            </a:r>
            <a:r>
              <a:rPr lang="en-US" dirty="0" smtClean="0"/>
              <a:t> 7 </a:t>
            </a:r>
          </a:p>
          <a:p>
            <a:pPr>
              <a:buNone/>
            </a:pPr>
            <a:r>
              <a:rPr lang="en-US" dirty="0" smtClean="0"/>
              <a:t> -</a:t>
            </a:r>
            <a:r>
              <a:rPr lang="en-US" dirty="0" err="1" smtClean="0"/>
              <a:t>prezentarea</a:t>
            </a:r>
            <a:r>
              <a:rPr lang="en-US" dirty="0" smtClean="0"/>
              <a:t> </a:t>
            </a:r>
            <a:r>
              <a:rPr lang="en-US" dirty="0" err="1" smtClean="0"/>
              <a:t>proiectelor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evaluare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-certificate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122" name="Picture 2" descr="D:\Pictures\2020-09-16\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790950"/>
            <a:ext cx="3683000" cy="2762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competente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Familiarizarea</a:t>
            </a:r>
            <a:r>
              <a:rPr lang="en-US" dirty="0" smtClean="0"/>
              <a:t> </a:t>
            </a:r>
            <a:r>
              <a:rPr lang="en-US" dirty="0" err="1" smtClean="0"/>
              <a:t>profesorilor</a:t>
            </a:r>
            <a:r>
              <a:rPr lang="en-US" dirty="0" smtClean="0"/>
              <a:t> cu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inovative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resurse</a:t>
            </a:r>
            <a:r>
              <a:rPr lang="en-US" dirty="0" smtClean="0"/>
              <a:t> care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trezeasca</a:t>
            </a:r>
            <a:r>
              <a:rPr lang="en-US" dirty="0" smtClean="0"/>
              <a:t> </a:t>
            </a:r>
            <a:r>
              <a:rPr lang="en-US" dirty="0" err="1" smtClean="0"/>
              <a:t>interesul</a:t>
            </a:r>
            <a:r>
              <a:rPr lang="en-US" dirty="0" smtClean="0"/>
              <a:t> </a:t>
            </a:r>
            <a:r>
              <a:rPr lang="en-US" dirty="0" err="1" smtClean="0"/>
              <a:t>elevilor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invatare</a:t>
            </a:r>
            <a:endParaRPr lang="en-US" dirty="0" smtClean="0"/>
          </a:p>
          <a:p>
            <a:r>
              <a:rPr lang="en-US" dirty="0" err="1" smtClean="0"/>
              <a:t>Introducerea</a:t>
            </a:r>
            <a:r>
              <a:rPr lang="en-US" dirty="0" smtClean="0"/>
              <a:t> </a:t>
            </a:r>
            <a:r>
              <a:rPr lang="en-US" dirty="0" err="1" smtClean="0"/>
              <a:t>noilor</a:t>
            </a:r>
            <a:r>
              <a:rPr lang="en-US" dirty="0" smtClean="0"/>
              <a:t> </a:t>
            </a:r>
            <a:r>
              <a:rPr lang="en-US" dirty="0" err="1" smtClean="0"/>
              <a:t>tehnici</a:t>
            </a:r>
            <a:r>
              <a:rPr lang="en-US" dirty="0" smtClean="0"/>
              <a:t> de </a:t>
            </a:r>
            <a:r>
              <a:rPr lang="en-US" dirty="0" err="1" smtClean="0"/>
              <a:t>invatare</a:t>
            </a:r>
            <a:r>
              <a:rPr lang="en-US" dirty="0" smtClean="0"/>
              <a:t> in </a:t>
            </a:r>
            <a:r>
              <a:rPr lang="en-US" dirty="0" err="1" smtClean="0"/>
              <a:t>orele</a:t>
            </a:r>
            <a:r>
              <a:rPr lang="en-US" dirty="0" smtClean="0"/>
              <a:t> de curs cu </a:t>
            </a:r>
            <a:r>
              <a:rPr lang="en-US" dirty="0" err="1" smtClean="0"/>
              <a:t>scopul</a:t>
            </a:r>
            <a:r>
              <a:rPr lang="en-US" dirty="0" smtClean="0"/>
              <a:t> de a </a:t>
            </a:r>
            <a:r>
              <a:rPr lang="en-US" dirty="0" err="1" smtClean="0"/>
              <a:t>dezvolta</a:t>
            </a:r>
            <a:r>
              <a:rPr lang="en-US" dirty="0" smtClean="0"/>
              <a:t> </a:t>
            </a:r>
            <a:r>
              <a:rPr lang="en-US" dirty="0" err="1" smtClean="0"/>
              <a:t>competente</a:t>
            </a:r>
            <a:r>
              <a:rPr lang="en-US" dirty="0" smtClean="0"/>
              <a:t> </a:t>
            </a:r>
            <a:r>
              <a:rPr lang="en-US" dirty="0" err="1" smtClean="0"/>
              <a:t>cheie</a:t>
            </a:r>
            <a:endParaRPr lang="en-US" dirty="0" smtClean="0"/>
          </a:p>
          <a:p>
            <a:r>
              <a:rPr lang="en-US" dirty="0" err="1" smtClean="0"/>
              <a:t>Familiarizarea</a:t>
            </a:r>
            <a:r>
              <a:rPr lang="en-US" dirty="0" smtClean="0"/>
              <a:t> </a:t>
            </a:r>
            <a:r>
              <a:rPr lang="en-US" dirty="0" err="1" smtClean="0"/>
              <a:t>profesorilor</a:t>
            </a:r>
            <a:r>
              <a:rPr lang="en-US" dirty="0" smtClean="0"/>
              <a:t> cu </a:t>
            </a:r>
            <a:r>
              <a:rPr lang="en-US" dirty="0" err="1" smtClean="0"/>
              <a:t>strategiile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resursele</a:t>
            </a:r>
            <a:r>
              <a:rPr lang="en-US" dirty="0" smtClean="0"/>
              <a:t> </a:t>
            </a:r>
            <a:r>
              <a:rPr lang="en-US" dirty="0" err="1" smtClean="0"/>
              <a:t>experimentale</a:t>
            </a:r>
            <a:endParaRPr lang="en-US" dirty="0" smtClean="0"/>
          </a:p>
          <a:p>
            <a:r>
              <a:rPr lang="en-US" dirty="0" err="1" smtClean="0"/>
              <a:t>Incurajarea</a:t>
            </a:r>
            <a:r>
              <a:rPr lang="en-US" dirty="0" smtClean="0"/>
              <a:t> </a:t>
            </a:r>
            <a:r>
              <a:rPr lang="en-US" dirty="0" err="1" smtClean="0"/>
              <a:t>folosirii</a:t>
            </a:r>
            <a:r>
              <a:rPr lang="en-US" dirty="0" smtClean="0"/>
              <a:t> </a:t>
            </a:r>
            <a:r>
              <a:rPr lang="en-US" u="sng" dirty="0" smtClean="0"/>
              <a:t>ICT </a:t>
            </a:r>
            <a:r>
              <a:rPr lang="en-US" dirty="0" smtClean="0"/>
              <a:t>ca </a:t>
            </a:r>
            <a:r>
              <a:rPr lang="en-US" dirty="0" err="1" smtClean="0"/>
              <a:t>ustensile</a:t>
            </a:r>
            <a:r>
              <a:rPr lang="en-US" dirty="0" smtClean="0"/>
              <a:t> de </a:t>
            </a:r>
            <a:r>
              <a:rPr lang="en-US" dirty="0" err="1" smtClean="0"/>
              <a:t>invatare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colaborare</a:t>
            </a:r>
            <a:endParaRPr lang="en-US" dirty="0" smtClean="0"/>
          </a:p>
          <a:p>
            <a:r>
              <a:rPr lang="en-US" dirty="0" err="1" smtClean="0"/>
              <a:t>Imbunatatirea</a:t>
            </a:r>
            <a:r>
              <a:rPr lang="en-US" dirty="0" smtClean="0"/>
              <a:t> </a:t>
            </a:r>
            <a:r>
              <a:rPr lang="en-US" dirty="0" err="1" smtClean="0"/>
              <a:t>competentelor</a:t>
            </a:r>
            <a:r>
              <a:rPr lang="en-US" dirty="0" smtClean="0"/>
              <a:t> inter-</a:t>
            </a:r>
            <a:r>
              <a:rPr lang="en-US" dirty="0" err="1" smtClean="0"/>
              <a:t>culturale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086600" cy="146304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Platforme</a:t>
            </a:r>
            <a:r>
              <a:rPr lang="en-US" sz="2800" dirty="0" smtClean="0"/>
              <a:t> </a:t>
            </a:r>
            <a:r>
              <a:rPr lang="en-US" sz="2800" dirty="0" err="1" smtClean="0"/>
              <a:t>si</a:t>
            </a:r>
            <a:r>
              <a:rPr lang="en-US" sz="2800" dirty="0" smtClean="0"/>
              <a:t> </a:t>
            </a:r>
            <a:r>
              <a:rPr lang="en-US" sz="2800" dirty="0" err="1" smtClean="0"/>
              <a:t>programe</a:t>
            </a:r>
            <a:r>
              <a:rPr lang="en-US" sz="2800" dirty="0" smtClean="0"/>
              <a:t> </a:t>
            </a:r>
            <a:r>
              <a:rPr lang="en-US" sz="2800" dirty="0" err="1" smtClean="0"/>
              <a:t>educationale</a:t>
            </a:r>
            <a:r>
              <a:rPr lang="en-US" sz="2800" dirty="0" smtClean="0"/>
              <a:t> </a:t>
            </a:r>
            <a:r>
              <a:rPr lang="en-US" sz="2800" dirty="0" err="1" smtClean="0"/>
              <a:t>prezentate</a:t>
            </a:r>
            <a:r>
              <a:rPr lang="en-US" sz="2800" dirty="0" smtClean="0"/>
              <a:t> in </a:t>
            </a:r>
            <a:r>
              <a:rPr lang="en-US" sz="2800" dirty="0" err="1" smtClean="0"/>
              <a:t>cadrul</a:t>
            </a:r>
            <a:r>
              <a:rPr lang="en-US" sz="2800" dirty="0" smtClean="0"/>
              <a:t> </a:t>
            </a:r>
            <a:r>
              <a:rPr lang="en-US" sz="2800" dirty="0" err="1" smtClean="0"/>
              <a:t>cursurilor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6934200" cy="4322136"/>
          </a:xfrm>
        </p:spPr>
        <p:txBody>
          <a:bodyPr/>
          <a:lstStyle/>
          <a:p>
            <a:r>
              <a:rPr lang="en-US" sz="2000" dirty="0" err="1" smtClean="0"/>
              <a:t>Intelegere</a:t>
            </a:r>
            <a:r>
              <a:rPr lang="en-US" sz="2000" dirty="0" smtClean="0"/>
              <a:t> </a:t>
            </a:r>
            <a:r>
              <a:rPr lang="en-US" sz="2000" dirty="0" err="1" smtClean="0"/>
              <a:t>beneficiilor</a:t>
            </a:r>
            <a:r>
              <a:rPr lang="en-US" sz="2000" dirty="0" smtClean="0"/>
              <a:t> </a:t>
            </a:r>
            <a:r>
              <a:rPr lang="en-US" sz="2000" dirty="0" err="1" smtClean="0"/>
              <a:t>jocului</a:t>
            </a:r>
            <a:r>
              <a:rPr lang="en-US" sz="2000" dirty="0" smtClean="0"/>
              <a:t> in </a:t>
            </a:r>
            <a:r>
              <a:rPr lang="en-US" sz="2000" dirty="0" err="1" smtClean="0"/>
              <a:t>timpul</a:t>
            </a:r>
            <a:r>
              <a:rPr lang="en-US" sz="2000" dirty="0" smtClean="0"/>
              <a:t> </a:t>
            </a:r>
            <a:r>
              <a:rPr lang="en-US" sz="2000" dirty="0" err="1" smtClean="0"/>
              <a:t>orelor</a:t>
            </a:r>
            <a:endParaRPr lang="en-US" sz="2000" dirty="0" smtClean="0"/>
          </a:p>
          <a:p>
            <a:r>
              <a:rPr lang="en-US" sz="2000" dirty="0" err="1" smtClean="0"/>
              <a:t>Folosirea</a:t>
            </a:r>
            <a:r>
              <a:rPr lang="en-US" sz="2000" dirty="0" smtClean="0"/>
              <a:t> </a:t>
            </a:r>
            <a:r>
              <a:rPr lang="en-US" sz="2000" dirty="0" err="1" smtClean="0"/>
              <a:t>platformelor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programelor</a:t>
            </a:r>
            <a:r>
              <a:rPr lang="en-US" sz="2000" dirty="0" smtClean="0"/>
              <a:t> </a:t>
            </a:r>
            <a:r>
              <a:rPr lang="en-US" sz="2000" dirty="0" err="1" smtClean="0"/>
              <a:t>educationale</a:t>
            </a:r>
            <a:r>
              <a:rPr lang="en-US" sz="2000" dirty="0" smtClean="0"/>
              <a:t>: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Going Digital!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362200"/>
            <a:ext cx="7239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smtClean="0"/>
              <a:t>-Office 365: MICROSOFT</a:t>
            </a:r>
          </a:p>
          <a:p>
            <a:pPr>
              <a:buNone/>
            </a:pPr>
            <a:r>
              <a:rPr lang="en-US" sz="2400" b="1" dirty="0" smtClean="0"/>
              <a:t>– Google Classroom</a:t>
            </a:r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Classdojo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pentru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gradinita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Edmodo:social</a:t>
            </a:r>
            <a:r>
              <a:rPr lang="en-US" sz="2400" b="1" dirty="0" smtClean="0"/>
              <a:t>-media </a:t>
            </a:r>
            <a:r>
              <a:rPr lang="en-US" sz="2400" b="1" dirty="0" err="1" smtClean="0"/>
              <a:t>pentru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educatie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Trello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Padlet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Popplet</a:t>
            </a:r>
            <a:r>
              <a:rPr lang="en-US" sz="2400" b="1" dirty="0" smtClean="0"/>
              <a:t> for </a:t>
            </a:r>
            <a:r>
              <a:rPr lang="en-US" sz="2400" b="1" dirty="0" err="1" smtClean="0"/>
              <a:t>iOS</a:t>
            </a:r>
            <a:r>
              <a:rPr lang="en-US" sz="2400" b="1" dirty="0" smtClean="0"/>
              <a:t> and </a:t>
            </a:r>
            <a:r>
              <a:rPr lang="en-US" sz="2400" b="1" dirty="0" err="1" smtClean="0"/>
              <a:t>MiMind</a:t>
            </a:r>
            <a:r>
              <a:rPr lang="en-US" sz="2400" b="1" dirty="0" smtClean="0"/>
              <a:t> for Android</a:t>
            </a:r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Kahoot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Quizizz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-Flipped Classroom</a:t>
            </a:r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Edpuzzle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JOCURI …</a:t>
            </a:r>
            <a:endParaRPr lang="en-US" dirty="0"/>
          </a:p>
        </p:txBody>
      </p:sp>
      <p:pic>
        <p:nvPicPr>
          <p:cNvPr id="7170" name="Picture 2" descr="D:\Pictures\2020-09-16\2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3571972" cy="2680654"/>
          </a:xfrm>
          <a:prstGeom prst="rect">
            <a:avLst/>
          </a:prstGeom>
          <a:noFill/>
        </p:spPr>
      </p:pic>
      <p:pic>
        <p:nvPicPr>
          <p:cNvPr id="7171" name="Picture 3" descr="D:\Pictures\2020-09-16\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28600"/>
            <a:ext cx="3860800" cy="2895600"/>
          </a:xfrm>
          <a:prstGeom prst="rect">
            <a:avLst/>
          </a:prstGeom>
          <a:noFill/>
        </p:spPr>
      </p:pic>
      <p:pic>
        <p:nvPicPr>
          <p:cNvPr id="7172" name="Picture 4" descr="D:\Pictures\2020-09-16\2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00400"/>
            <a:ext cx="2344758" cy="3124390"/>
          </a:xfrm>
          <a:prstGeom prst="rect">
            <a:avLst/>
          </a:prstGeom>
          <a:noFill/>
        </p:spPr>
      </p:pic>
      <p:pic>
        <p:nvPicPr>
          <p:cNvPr id="7" name="Picture 6" descr="https://scontent-ham3-1.xx.fbcdn.net/v/t1.0-9/117302333_3130026893717345_1098875995632193574_o.jpg?_nc_cat=107&amp;ccb=2&amp;_nc_sid=8bfeb9&amp;_nc_ohc=EW3NICScQs0AX-v7hTN&amp;_nc_ht=scontent-ham3-1.xx&amp;oh=cfde91ab24caa36541248516ddb20656&amp;oe=5FC65C6A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810000"/>
            <a:ext cx="3733800" cy="245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JOCURI…..</a:t>
            </a:r>
            <a:r>
              <a:rPr lang="en-US" dirty="0" err="1" smtClean="0"/>
              <a:t>notitele</a:t>
            </a:r>
            <a:r>
              <a:rPr lang="en-US" dirty="0" smtClean="0"/>
              <a:t> </a:t>
            </a:r>
            <a:r>
              <a:rPr lang="en-US" dirty="0" err="1" smtClean="0"/>
              <a:t>mele</a:t>
            </a:r>
            <a:endParaRPr lang="en-US" dirty="0"/>
          </a:p>
        </p:txBody>
      </p:sp>
      <p:pic>
        <p:nvPicPr>
          <p:cNvPr id="4" name="Content Placeholder 3" descr="C:\Users\Lia\Downloads\IMG_008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35792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Lia\Downloads\IMG_00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048000"/>
            <a:ext cx="2438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Lia\Downloads\IMG_00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600200"/>
            <a:ext cx="3352800" cy="2514600"/>
          </a:xfrm>
          <a:prstGeom prst="rect">
            <a:avLst/>
          </a:prstGeom>
          <a:noFill/>
        </p:spPr>
      </p:pic>
      <p:pic>
        <p:nvPicPr>
          <p:cNvPr id="1027" name="Picture 3" descr="C:\Users\Lia\Downloads\IMG_0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3962400"/>
            <a:ext cx="3581400" cy="2686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CURSURI</a:t>
            </a:r>
            <a:endParaRPr lang="en-US" dirty="0"/>
          </a:p>
        </p:txBody>
      </p:sp>
      <p:pic>
        <p:nvPicPr>
          <p:cNvPr id="8194" name="Picture 2" descr="D:\Pictures\2020-09-16\2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3323206" cy="2493963"/>
          </a:xfrm>
          <a:prstGeom prst="rect">
            <a:avLst/>
          </a:prstGeom>
          <a:noFill/>
        </p:spPr>
      </p:pic>
      <p:pic>
        <p:nvPicPr>
          <p:cNvPr id="8195" name="Picture 3" descr="D:\Pictures\2020-09-16\2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52400"/>
            <a:ext cx="4569142" cy="3429000"/>
          </a:xfrm>
          <a:prstGeom prst="rect">
            <a:avLst/>
          </a:prstGeom>
          <a:noFill/>
        </p:spPr>
      </p:pic>
      <p:pic>
        <p:nvPicPr>
          <p:cNvPr id="8196" name="Picture 4" descr="D:\Pictures\2020-09-16\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2004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Vizite</a:t>
            </a:r>
            <a:r>
              <a:rPr lang="en-US" sz="2800" dirty="0" smtClean="0"/>
              <a:t>….ALCALA DE HENARES,MADRID,TOLEDO,SOTO  DEL REAL…</a:t>
            </a:r>
            <a:endParaRPr lang="en-US" sz="2800" dirty="0"/>
          </a:p>
        </p:txBody>
      </p:sp>
      <p:pic>
        <p:nvPicPr>
          <p:cNvPr id="4098" name="Picture 2" descr="D:\Pictures\2020-09-16\2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4259792" cy="3194844"/>
          </a:xfrm>
          <a:prstGeom prst="rect">
            <a:avLst/>
          </a:prstGeom>
          <a:noFill/>
        </p:spPr>
      </p:pic>
      <p:pic>
        <p:nvPicPr>
          <p:cNvPr id="4099" name="Picture 3" descr="D:\Pictures\2020-09-16\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143000"/>
            <a:ext cx="4267200" cy="3200400"/>
          </a:xfrm>
          <a:prstGeom prst="rect">
            <a:avLst/>
          </a:prstGeom>
          <a:noFill/>
        </p:spPr>
      </p:pic>
      <p:pic>
        <p:nvPicPr>
          <p:cNvPr id="4100" name="Picture 4" descr="D:\Pictures\2020-09-16\3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886200"/>
            <a:ext cx="3429000" cy="2571750"/>
          </a:xfrm>
          <a:prstGeom prst="rect">
            <a:avLst/>
          </a:prstGeom>
          <a:noFill/>
        </p:spPr>
      </p:pic>
      <p:pic>
        <p:nvPicPr>
          <p:cNvPr id="4101" name="Picture 5" descr="D:\Pictures\2020-09-16\18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3886200"/>
            <a:ext cx="39624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Pictures\2020-09-16\17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4747684" cy="3560763"/>
          </a:xfrm>
          <a:prstGeom prst="rect">
            <a:avLst/>
          </a:prstGeom>
          <a:noFill/>
        </p:spPr>
      </p:pic>
      <p:pic>
        <p:nvPicPr>
          <p:cNvPr id="10243" name="Picture 3" descr="D:\Pictures\2020-09-16\1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762000"/>
            <a:ext cx="3314700" cy="4419600"/>
          </a:xfrm>
          <a:prstGeom prst="rect">
            <a:avLst/>
          </a:prstGeom>
          <a:noFill/>
        </p:spPr>
      </p:pic>
      <p:pic>
        <p:nvPicPr>
          <p:cNvPr id="10244" name="Picture 4" descr="D:\Pictures\2020-09-16\3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733800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Pictures\2020-09-16\2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04800"/>
            <a:ext cx="4440107" cy="3332163"/>
          </a:xfrm>
          <a:prstGeom prst="rect">
            <a:avLst/>
          </a:prstGeom>
          <a:noFill/>
        </p:spPr>
      </p:pic>
      <p:pic>
        <p:nvPicPr>
          <p:cNvPr id="6147" name="Picture 3" descr="D:\Pictures\2020-09-16\2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57200"/>
            <a:ext cx="3452241" cy="2590800"/>
          </a:xfrm>
          <a:prstGeom prst="rect">
            <a:avLst/>
          </a:prstGeom>
          <a:noFill/>
        </p:spPr>
      </p:pic>
      <p:pic>
        <p:nvPicPr>
          <p:cNvPr id="6148" name="Picture 4" descr="D:\Pictures\2020-09-16\29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200400"/>
            <a:ext cx="4492942" cy="3371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EVALUAREA SI OBTINEREA CERTIFICATELOR</a:t>
            </a:r>
            <a:endParaRPr lang="en-US" dirty="0"/>
          </a:p>
        </p:txBody>
      </p:sp>
      <p:pic>
        <p:nvPicPr>
          <p:cNvPr id="9218" name="Picture 2" descr="D:\Pictures\2020-09-16\3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2237726" cy="2981770"/>
          </a:xfrm>
          <a:prstGeom prst="rect">
            <a:avLst/>
          </a:prstGeom>
          <a:noFill/>
        </p:spPr>
      </p:pic>
      <p:pic>
        <p:nvPicPr>
          <p:cNvPr id="9219" name="Picture 3" descr="D:\Pictures\2020-09-16\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600200"/>
            <a:ext cx="4670679" cy="3505200"/>
          </a:xfrm>
          <a:prstGeom prst="rect">
            <a:avLst/>
          </a:prstGeom>
          <a:noFill/>
        </p:spPr>
      </p:pic>
      <p:pic>
        <p:nvPicPr>
          <p:cNvPr id="9220" name="Picture 4" descr="D:\Pictures\2020-09-16\3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114800"/>
            <a:ext cx="3121342" cy="2342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66294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ACTIVITATI INTERESANTE,EXPERIENTE NOI,OAMENI SI LOCURI PE CARE NU LE UITI NICIODATA,MOMENTE MINUNATE PETRECUTE IMPREUNA…..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6934200" cy="41697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/>
              <a:t>Multumim</a:t>
            </a:r>
            <a:r>
              <a:rPr lang="en-US" sz="2400" dirty="0" smtClean="0"/>
              <a:t> </a:t>
            </a:r>
            <a:r>
              <a:rPr lang="en-US" sz="2400" dirty="0" err="1" smtClean="0"/>
              <a:t>tuturor</a:t>
            </a:r>
            <a:r>
              <a:rPr lang="en-US" sz="2400" dirty="0" smtClean="0"/>
              <a:t> </a:t>
            </a:r>
            <a:r>
              <a:rPr lang="en-US" sz="2400" dirty="0" err="1" smtClean="0"/>
              <a:t>celor</a:t>
            </a:r>
            <a:r>
              <a:rPr lang="en-US" sz="2400" dirty="0" smtClean="0"/>
              <a:t> care au </a:t>
            </a:r>
            <a:r>
              <a:rPr lang="en-US" sz="2400" dirty="0" err="1" smtClean="0"/>
              <a:t>fost</a:t>
            </a:r>
            <a:r>
              <a:rPr lang="en-US" sz="2400" dirty="0" smtClean="0"/>
              <a:t> </a:t>
            </a:r>
            <a:r>
              <a:rPr lang="en-US" sz="2400" dirty="0" err="1" smtClean="0"/>
              <a:t>implicati</a:t>
            </a:r>
            <a:r>
              <a:rPr lang="en-US" sz="2400" dirty="0" smtClean="0"/>
              <a:t> in </a:t>
            </a:r>
            <a:r>
              <a:rPr lang="en-US" sz="2400" dirty="0" err="1" smtClean="0"/>
              <a:t>formarea</a:t>
            </a:r>
            <a:r>
              <a:rPr lang="en-US" sz="2400" dirty="0" smtClean="0"/>
              <a:t> </a:t>
            </a:r>
            <a:r>
              <a:rPr lang="en-US" sz="2400" dirty="0" err="1" smtClean="0"/>
              <a:t>noastra,ne</a:t>
            </a:r>
            <a:r>
              <a:rPr lang="en-US" sz="2400" dirty="0" smtClean="0"/>
              <a:t>-au </a:t>
            </a:r>
            <a:r>
              <a:rPr lang="en-US" sz="2400" dirty="0" err="1" smtClean="0"/>
              <a:t>ajutat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sprijinit,ne</a:t>
            </a:r>
            <a:r>
              <a:rPr lang="en-US" sz="2400" dirty="0" smtClean="0"/>
              <a:t>-au </a:t>
            </a:r>
            <a:r>
              <a:rPr lang="en-US" sz="2400" dirty="0" err="1" smtClean="0"/>
              <a:t>incurajat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au </a:t>
            </a:r>
            <a:r>
              <a:rPr lang="en-US" sz="2400" dirty="0" err="1" smtClean="0"/>
              <a:t>crezut</a:t>
            </a:r>
            <a:r>
              <a:rPr lang="en-US" sz="2400" dirty="0" smtClean="0"/>
              <a:t> in </a:t>
            </a:r>
            <a:r>
              <a:rPr lang="en-US" sz="2400" dirty="0" err="1" smtClean="0"/>
              <a:t>noi</a:t>
            </a:r>
            <a:r>
              <a:rPr lang="en-US" sz="2400" dirty="0" smtClean="0"/>
              <a:t> !</a:t>
            </a:r>
          </a:p>
          <a:p>
            <a:pPr>
              <a:buNone/>
            </a:pPr>
            <a:r>
              <a:rPr lang="en-US" sz="2400" dirty="0" err="1" smtClean="0"/>
              <a:t>Multumim</a:t>
            </a:r>
            <a:r>
              <a:rPr lang="en-US" sz="2400" dirty="0" smtClean="0"/>
              <a:t> ca </a:t>
            </a:r>
            <a:r>
              <a:rPr lang="en-US" sz="2400" dirty="0" err="1" smtClean="0"/>
              <a:t>datorita</a:t>
            </a:r>
            <a:r>
              <a:rPr lang="en-US" sz="2400" dirty="0" smtClean="0"/>
              <a:t> </a:t>
            </a:r>
            <a:r>
              <a:rPr lang="en-US" sz="2400" dirty="0" err="1" smtClean="0"/>
              <a:t>acestor</a:t>
            </a:r>
            <a:r>
              <a:rPr lang="en-US" sz="2400" dirty="0" smtClean="0"/>
              <a:t> </a:t>
            </a:r>
            <a:r>
              <a:rPr lang="en-US" sz="2400" dirty="0" err="1" smtClean="0"/>
              <a:t>oameni</a:t>
            </a:r>
            <a:r>
              <a:rPr lang="en-US" sz="2400" dirty="0" smtClean="0"/>
              <a:t> care ne-au </a:t>
            </a:r>
            <a:r>
              <a:rPr lang="en-US" sz="2400" dirty="0" err="1" smtClean="0"/>
              <a:t>fost</a:t>
            </a:r>
            <a:r>
              <a:rPr lang="en-US" sz="2400" dirty="0" smtClean="0"/>
              <a:t> </a:t>
            </a:r>
            <a:r>
              <a:rPr lang="en-US" sz="2400" dirty="0" err="1" smtClean="0"/>
              <a:t>alaturi,am</a:t>
            </a:r>
            <a:r>
              <a:rPr lang="en-US" sz="2400" dirty="0" smtClean="0"/>
              <a:t>  </a:t>
            </a:r>
            <a:r>
              <a:rPr lang="en-US" sz="2400" dirty="0" err="1" smtClean="0"/>
              <a:t>cunoscut</a:t>
            </a:r>
            <a:r>
              <a:rPr lang="en-US" sz="2400" dirty="0" smtClean="0"/>
              <a:t> </a:t>
            </a:r>
            <a:r>
              <a:rPr lang="en-US" sz="2400" dirty="0" err="1" smtClean="0"/>
              <a:t>experiente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oameni</a:t>
            </a:r>
            <a:r>
              <a:rPr lang="en-US" sz="2400" dirty="0" smtClean="0"/>
              <a:t> </a:t>
            </a:r>
            <a:r>
              <a:rPr lang="en-US" sz="2400" dirty="0" err="1" smtClean="0"/>
              <a:t>minunati</a:t>
            </a:r>
            <a:r>
              <a:rPr lang="en-US" sz="2400" dirty="0" smtClean="0"/>
              <a:t> !</a:t>
            </a:r>
          </a:p>
          <a:p>
            <a:pPr>
              <a:buNone/>
            </a:pPr>
            <a:r>
              <a:rPr lang="en-US" sz="2400" dirty="0" err="1" smtClean="0"/>
              <a:t>Multumim</a:t>
            </a:r>
            <a:r>
              <a:rPr lang="en-US" sz="2400" dirty="0" smtClean="0"/>
              <a:t> </a:t>
            </a:r>
            <a:r>
              <a:rPr lang="en-US" sz="2400" dirty="0" err="1" smtClean="0"/>
              <a:t>pentru</a:t>
            </a:r>
            <a:r>
              <a:rPr lang="en-US" sz="2400" dirty="0" smtClean="0"/>
              <a:t> </a:t>
            </a:r>
            <a:r>
              <a:rPr lang="en-US" sz="2400" dirty="0" err="1" smtClean="0"/>
              <a:t>timpul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atentia</a:t>
            </a:r>
            <a:r>
              <a:rPr lang="en-US" sz="2400" dirty="0" smtClean="0"/>
              <a:t> </a:t>
            </a:r>
            <a:r>
              <a:rPr lang="en-US" sz="2400" dirty="0" err="1" smtClean="0"/>
              <a:t>acordata</a:t>
            </a:r>
            <a:r>
              <a:rPr lang="en-US" sz="2400" dirty="0" smtClean="0"/>
              <a:t> </a:t>
            </a:r>
            <a:r>
              <a:rPr lang="en-US" sz="2400" dirty="0" err="1" smtClean="0"/>
              <a:t>acestei</a:t>
            </a:r>
            <a:r>
              <a:rPr lang="en-US" sz="2400" dirty="0" smtClean="0"/>
              <a:t> </a:t>
            </a:r>
            <a:r>
              <a:rPr lang="en-US" sz="2400" dirty="0" err="1" smtClean="0"/>
              <a:t>prezentari</a:t>
            </a:r>
            <a:r>
              <a:rPr lang="en-US" sz="2400" dirty="0" smtClean="0"/>
              <a:t>…!</a:t>
            </a:r>
            <a:endParaRPr lang="en-US" sz="2400" dirty="0"/>
          </a:p>
        </p:txBody>
      </p:sp>
      <p:pic>
        <p:nvPicPr>
          <p:cNvPr id="4" name="Picture 3" descr="Amazon.com: Emoji World Smileys &amp; Emoji: Appstore for Androi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181600"/>
            <a:ext cx="14763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870</TotalTime>
  <Words>593</Words>
  <Application>Microsoft Office PowerPoint</Application>
  <PresentationFormat>On-screen Show (4:3)</PresentationFormat>
  <Paragraphs>73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Opulent</vt:lpstr>
      <vt:lpstr>Erasmus + SCOALA GIMNAZIALA „PROF.GHEORGHE DUMITREASA” GIROV, Romania cervantes training-Alcalá de Henares -Madrid- Spain 25 iunie-31 iunie 2020 </vt:lpstr>
      <vt:lpstr>Profesori  participanti de la SCOALA GIMNAZIALA”PROF.GHEORGHE DUMITREASA”GIROV </vt:lpstr>
      <vt:lpstr>Slide 3</vt:lpstr>
      <vt:lpstr>PRIMA ZI</vt:lpstr>
      <vt:lpstr>SOSIREA IN MADRID </vt:lpstr>
      <vt:lpstr>PRIMA INTALNIRE CU FORMATORII SI VIZITAREA ORASULUI ALCALA DE HENARES</vt:lpstr>
      <vt:lpstr>PROGRAM</vt:lpstr>
      <vt:lpstr>Slide 8</vt:lpstr>
      <vt:lpstr>Slide 9</vt:lpstr>
      <vt:lpstr>competente</vt:lpstr>
      <vt:lpstr>Platforme si programe educationale prezentate in cadrul cursurilor</vt:lpstr>
      <vt:lpstr>Going Digital! </vt:lpstr>
      <vt:lpstr>JOCURI …</vt:lpstr>
      <vt:lpstr>JOCURI…..notitele mele</vt:lpstr>
      <vt:lpstr>CURSURI</vt:lpstr>
      <vt:lpstr>Vizite….ALCALA DE HENARES,MADRID,TOLEDO,SOTO  DEL REAL…</vt:lpstr>
      <vt:lpstr>Slide 17</vt:lpstr>
      <vt:lpstr>Slide 18</vt:lpstr>
      <vt:lpstr>EVALUAREA SI OBTINEREA CERTIFICATELOR</vt:lpstr>
      <vt:lpstr>ACTIVITATI INTERESANTE,EXPERIENTE NOI,OAMENI SI LOCURI PE CARE NU LE UITI NICIODATA,MOMENTE MINUNATE PETRECUTE IMPREUNA…..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+ SCOALA GIMNAZIALA „PROF.GHEORGHE DUMITREASA” GIROV, Romania cervantes training-Alcalá de Henares -Madrid- Spain</dc:title>
  <dc:creator>Lia</dc:creator>
  <cp:lastModifiedBy>Lia</cp:lastModifiedBy>
  <cp:revision>37</cp:revision>
  <dcterms:created xsi:type="dcterms:W3CDTF">2020-11-03T16:00:00Z</dcterms:created>
  <dcterms:modified xsi:type="dcterms:W3CDTF">2020-11-04T11:45:33Z</dcterms:modified>
</cp:coreProperties>
</file>