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8" r:id="rId13"/>
    <p:sldId id="265" r:id="rId14"/>
    <p:sldId id="269" r:id="rId15"/>
    <p:sldId id="270" r:id="rId16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15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o-RO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p:transition spd="slow" advClick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p:transition spd="slow" advClick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o-RO"/>
          </a:p>
        </p:txBody>
      </p:sp>
    </p:spTree>
  </p:cSld>
  <p:clrMapOvr>
    <a:masterClrMapping/>
  </p:clrMapOvr>
  <p:transition spd="slow" advClick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AC9C443-21B0-4463-8562-E18A0FC03A05}" type="datetimeFigureOut">
              <a:rPr lang="ro-RO" smtClean="0"/>
              <a:t>04.11.2020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o-RO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EEEB7C-C4EB-4433-89B2-B6DC29ABD6BA}" type="slidenum">
              <a:rPr lang="ro-RO" smtClean="0"/>
              <a:t>‹#›</a:t>
            </a:fld>
            <a:endParaRPr lang="ro-RO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 advClick="0">
    <p:randomBar dir="vert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2924944"/>
            <a:ext cx="7848872" cy="211264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o-RO" sz="3600" b="0" dirty="0" smtClean="0">
                <a:solidFill>
                  <a:srgbClr val="0070C0"/>
                </a:solidFill>
                <a:latin typeface="Algerian" pitchFamily="82" charset="0"/>
                <a:cs typeface="Arial" pitchFamily="34" charset="0"/>
              </a:rPr>
              <a:t>SPECIAL EDUCATION NEEDS: </a:t>
            </a:r>
          </a:p>
          <a:p>
            <a:r>
              <a:rPr lang="ro-RO" sz="3600" b="0" dirty="0" smtClean="0">
                <a:solidFill>
                  <a:srgbClr val="0070C0"/>
                </a:solidFill>
                <a:latin typeface="Algerian" pitchFamily="82" charset="0"/>
                <a:cs typeface="Arial" pitchFamily="34" charset="0"/>
              </a:rPr>
              <a:t>HOW TO USE ICT AND GAMES IN SPECIAL EDUCATION</a:t>
            </a:r>
          </a:p>
          <a:p>
            <a:endParaRPr lang="ro-RO" sz="3600" b="0" dirty="0">
              <a:solidFill>
                <a:srgbClr val="C00000"/>
              </a:solidFill>
              <a:latin typeface="Algerian" pitchFamily="82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FF0000"/>
                </a:solidFill>
              </a:rPr>
              <a:t>ERASMUS KEY ACTION </a:t>
            </a:r>
            <a:r>
              <a:rPr lang="ro-RO" sz="6000" dirty="0" smtClean="0">
                <a:solidFill>
                  <a:srgbClr val="FF0000"/>
                </a:solidFill>
              </a:rPr>
              <a:t>1</a:t>
            </a:r>
            <a:r>
              <a:rPr lang="ro-RO" dirty="0" smtClean="0">
                <a:solidFill>
                  <a:srgbClr val="FF0000"/>
                </a:solidFill>
              </a:rPr>
              <a:t/>
            </a:r>
            <a:br>
              <a:rPr lang="ro-RO" dirty="0" smtClean="0">
                <a:solidFill>
                  <a:srgbClr val="FF0000"/>
                </a:solidFill>
              </a:rPr>
            </a:br>
            <a:r>
              <a:rPr lang="ro-RO" dirty="0" smtClean="0">
                <a:solidFill>
                  <a:srgbClr val="002060"/>
                </a:solidFill>
              </a:rPr>
              <a:t>School Education Staff Mobility</a:t>
            </a:r>
            <a:endParaRPr lang="ro-RO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45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000">
        <p:randomBar dir="vert"/>
      </p:transition>
    </mc:Choice>
    <mc:Fallback>
      <p:transition advClick="0" advTm="200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4040188" cy="648072"/>
          </a:xfrm>
        </p:spPr>
        <p:txBody>
          <a:bodyPr/>
          <a:lstStyle/>
          <a:p>
            <a:pPr algn="ctr"/>
            <a:r>
              <a:rPr lang="ro-RO" dirty="0" smtClean="0"/>
              <a:t>HARTA GRECIEI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608856"/>
          </a:xfrm>
        </p:spPr>
        <p:txBody>
          <a:bodyPr/>
          <a:lstStyle/>
          <a:p>
            <a:pPr algn="ctr"/>
            <a:r>
              <a:rPr lang="ro-RO" dirty="0" smtClean="0"/>
              <a:t>DRAPELUL GRECIEI</a:t>
            </a:r>
            <a:endParaRPr lang="ro-R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2" y="2492896"/>
            <a:ext cx="4041648" cy="3796891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800600" y="2492895"/>
            <a:ext cx="4038600" cy="3800679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8012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ro-RO" sz="2800" dirty="0" smtClean="0">
                <a:solidFill>
                  <a:srgbClr val="0070C0"/>
                </a:solidFill>
              </a:rPr>
              <a:t/>
            </a:r>
            <a:br>
              <a:rPr lang="ro-RO" sz="2800" dirty="0" smtClean="0">
                <a:solidFill>
                  <a:srgbClr val="0070C0"/>
                </a:solidFill>
              </a:rPr>
            </a:br>
            <a:r>
              <a:rPr lang="ro-RO" sz="2800" dirty="0">
                <a:solidFill>
                  <a:srgbClr val="0070C0"/>
                </a:solidFill>
              </a:rPr>
              <a:t/>
            </a:r>
            <a:br>
              <a:rPr lang="ro-RO" sz="2800" dirty="0">
                <a:solidFill>
                  <a:srgbClr val="0070C0"/>
                </a:solidFill>
              </a:rPr>
            </a:br>
            <a:r>
              <a:rPr lang="ro-RO" sz="2800" dirty="0" smtClean="0">
                <a:solidFill>
                  <a:srgbClr val="0070C0"/>
                </a:solidFill>
              </a:rPr>
              <a:t>ATHENS/GREECE, JULY, 2020</a:t>
            </a:r>
            <a:endParaRPr lang="ro-RO" sz="2800" dirty="0">
              <a:solidFill>
                <a:srgbClr val="0070C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3384376" cy="3700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403510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366543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758952"/>
          </a:xfrm>
        </p:spPr>
        <p:txBody>
          <a:bodyPr/>
          <a:lstStyle/>
          <a:p>
            <a:r>
              <a:rPr lang="ro-RO" dirty="0" smtClean="0">
                <a:solidFill>
                  <a:srgbClr val="002060"/>
                </a:solidFill>
              </a:rPr>
              <a:t>PRIMA ZI DE CURS....A FOST ONLINE</a:t>
            </a:r>
            <a:endParaRPr lang="ro-RO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t="-3400" r="-1620" b="3400"/>
          <a:stretch/>
        </p:blipFill>
        <p:spPr bwMode="auto">
          <a:xfrm>
            <a:off x="-21206864" y="14950280"/>
            <a:ext cx="25400000" cy="190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sanzi\OneDrive\Desktop\20200706_0921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273143"/>
            <a:ext cx="4038600" cy="287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2" descr="C:\Users\sanzi\OneDrive\Desktop\Atena\20200706_101138_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9247"/>
      </p:ext>
    </p:extLst>
  </p:cSld>
  <p:clrMapOvr>
    <a:masterClrMapping/>
  </p:clrMapOvr>
  <p:transition spd="slow" advClick="0" advTm="1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o-RO" dirty="0" smtClean="0"/>
              <a:t>DISGRAFIA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o-RO" dirty="0" smtClean="0"/>
              <a:t>DIFICULTATI DE CITIRE</a:t>
            </a:r>
            <a:endParaRPr lang="ro-R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ro-RO" dirty="0" smtClean="0">
                <a:solidFill>
                  <a:srgbClr val="FF0000"/>
                </a:solidFill>
              </a:rPr>
              <a:t>O PARTE DIN TEMELE ABORDATE</a:t>
            </a:r>
            <a:endParaRPr lang="ro-RO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anzi\OneDrive\Desktop\20200706_101731 - Copie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68960"/>
            <a:ext cx="3607107" cy="298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nzi\OneDrive\Desktop\20200706_1016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3880561" cy="287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871969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o-RO" dirty="0" smtClean="0"/>
              <a:t>DISCALCULIA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o-RO" sz="1600" dirty="0" smtClean="0"/>
              <a:t>METODA SIMPLĂ DE CONSTRUIRE A UNUI SCENARIU</a:t>
            </a:r>
            <a:endParaRPr lang="ro-RO" sz="16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2050" name="Picture 2" descr="C:\Users\sanzi\OneDrive\Desktop\DISCALCULIA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4041775" cy="297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nzi\OneDrive\Desktop\MASLOW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2936"/>
            <a:ext cx="403244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070409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ln>
            <a:solidFill>
              <a:srgbClr val="92D050"/>
            </a:solidFill>
          </a:ln>
        </p:spPr>
        <p:txBody>
          <a:bodyPr/>
          <a:lstStyle/>
          <a:p>
            <a:pPr algn="ctr"/>
            <a:r>
              <a:rPr lang="ro-RO" dirty="0" smtClean="0"/>
              <a:t>PLICKERS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o-RO" dirty="0" smtClean="0"/>
              <a:t>KAHOOT</a:t>
            </a:r>
            <a:endParaRPr lang="ro-RO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00B050"/>
                </a:solidFill>
              </a:rPr>
              <a:t>JOCURI EDUCAȚIONALE-activități practice</a:t>
            </a:r>
            <a:endParaRPr lang="ro-RO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anzi\OneDrive\Desktop\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34" y="2471738"/>
            <a:ext cx="2886956" cy="381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nzi\OneDrive\Desktop\20200709_11051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00600" y="286781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63721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o-RO" sz="1600" dirty="0" smtClean="0"/>
              <a:t>Am fost îndrumați de formator în realizarea aplicațiilor</a:t>
            </a:r>
            <a:endParaRPr lang="ro-RO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o-RO" sz="1800" dirty="0" smtClean="0"/>
              <a:t>Munca pe grupe este plăcută și rodnică</a:t>
            </a:r>
            <a:endParaRPr lang="ro-RO" sz="1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FF0000"/>
                </a:solidFill>
              </a:rPr>
              <a:t>Am lucrat pe grupe și am creat jocuri...</a:t>
            </a:r>
            <a:r>
              <a:rPr lang="ro-RO" dirty="0" smtClean="0"/>
              <a:t>.</a:t>
            </a:r>
            <a:endParaRPr lang="ro-RO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2052" name="Picture 4" descr="C:\Users\sanzi\OneDrive\Desktop\IMG-20201031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08" y="2636912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659" y="2636912"/>
            <a:ext cx="3886160" cy="291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901357"/>
      </p:ext>
    </p:extLst>
  </p:cSld>
  <p:clrMapOvr>
    <a:masterClrMapping/>
  </p:clrMapOvr>
  <p:transition spd="slow" advClick="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002060"/>
                </a:solidFill>
              </a:rPr>
              <a:t>Aplicăm jocurile create de noi...</a:t>
            </a:r>
            <a:endParaRPr lang="ro-RO" dirty="0">
              <a:solidFill>
                <a:srgbClr val="00206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3075" name="Picture 3" descr="C:\Users\sanzi\OneDrive\Desktop\20200710_1157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204864"/>
            <a:ext cx="4091947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123139"/>
      </p:ext>
    </p:extLst>
  </p:cSld>
  <p:clrMapOvr>
    <a:masterClrMapping/>
  </p:clrMapOvr>
  <p:transition spd="slow" advClick="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FF0000"/>
                </a:solidFill>
              </a:rPr>
              <a:t>Ne-am bucurat de atracțiile Atenei... </a:t>
            </a:r>
            <a:endParaRPr lang="ro-RO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sanzi\OneDrive\Desktop\20200710_195242 (1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865041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83" y="2471738"/>
            <a:ext cx="2865833" cy="382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760052"/>
      </p:ext>
    </p:extLst>
  </p:cSld>
  <p:clrMapOvr>
    <a:masterClrMapping/>
  </p:clrMapOvr>
  <p:transition spd="slow" advClick="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8194" name="Picture 2" descr="C:\Users\sanzi\OneDrive\Desktop\20200707_2019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1625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sanzi\OneDrive\Desktop\20200710_2135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196879"/>
      </p:ext>
    </p:extLst>
  </p:cSld>
  <p:clrMapOvr>
    <a:masterClrMapping/>
  </p:clrMapOvr>
  <p:transition spd="slow" advClick="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ATENA</a:t>
            </a:r>
            <a:endParaRPr lang="ro-RO" dirty="0"/>
          </a:p>
        </p:txBody>
      </p:sp>
      <p:pic>
        <p:nvPicPr>
          <p:cNvPr id="7170" name="Picture 2" descr="C:\Users\sanzi\OneDrive\Desktop\20200708_1922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1625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anzi\OneDrive\Desktop\20200708_191957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87255" y="2277641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968746"/>
      </p:ext>
    </p:extLst>
  </p:cSld>
  <p:clrMapOvr>
    <a:masterClrMapping/>
  </p:clrMapOvr>
  <p:transition spd="slow" advClick="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Schimbarea gărzii</a:t>
            </a:r>
            <a:endParaRPr lang="ro-RO" dirty="0"/>
          </a:p>
        </p:txBody>
      </p:sp>
      <p:pic>
        <p:nvPicPr>
          <p:cNvPr id="9218" name="Picture 2" descr="C:\Users\sanzi\OneDrive\Desktop\20200711_1048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anzi\OneDrive\Desktop\20200711_1102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00600" y="219789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478193"/>
      </p:ext>
    </p:extLst>
  </p:cSld>
  <p:clrMapOvr>
    <a:masterClrMapping/>
  </p:clrMapOvr>
  <p:transition spd="slow" advClick="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o-RO" dirty="0" smtClean="0"/>
              <a:t>PIREUS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o-RO" dirty="0" smtClean="0"/>
              <a:t>PIREUS</a:t>
            </a:r>
            <a:endParaRPr lang="ro-R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Împrejurimile Atenei</a:t>
            </a:r>
            <a:endParaRPr lang="ro-RO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664" y="2564904"/>
            <a:ext cx="4104456" cy="307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sanzi\OneDrive\Desktop\20200709_210528 (1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121477"/>
      </p:ext>
    </p:extLst>
  </p:cSld>
  <p:clrMapOvr>
    <a:masterClrMapping/>
  </p:clrMapOvr>
  <p:transition spd="slow" advClick="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La final de mobilitate...</a:t>
            </a:r>
            <a:endParaRPr lang="ro-RO" dirty="0"/>
          </a:p>
        </p:txBody>
      </p:sp>
      <p:pic>
        <p:nvPicPr>
          <p:cNvPr id="10242" name="Picture 2" descr="C:\Users\sanzi\OneDrive\Desktop\20200710_1146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3078493" cy="230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sanzi\OneDrive\Desktop\IMG-20200710-WA00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367137" cy="448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sanzi\OneDrive\Desktop\IMG-20200710-WA00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6" r="21461"/>
          <a:stretch/>
        </p:blipFill>
        <p:spPr bwMode="auto">
          <a:xfrm>
            <a:off x="1475656" y="4005064"/>
            <a:ext cx="1866292" cy="217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738088"/>
      </p:ext>
    </p:extLst>
  </p:cSld>
  <p:clrMapOvr>
    <a:masterClrMapping/>
  </p:clrMapOvr>
  <p:transition spd="slow" advClick="0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Ευχαριστώ</a:t>
            </a:r>
            <a:r>
              <a:rPr lang="ro-RO" smtClean="0">
                <a:solidFill>
                  <a:srgbClr val="FF0000"/>
                </a:solidFill>
              </a:rPr>
              <a:t>!</a:t>
            </a:r>
            <a:r>
              <a:rPr lang="el-GR" smtClean="0">
                <a:solidFill>
                  <a:srgbClr val="FF000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Efharistó! </a:t>
            </a:r>
            <a:r>
              <a:rPr lang="ro-RO" dirty="0" smtClean="0">
                <a:solidFill>
                  <a:srgbClr val="7030A0"/>
                </a:solidFill>
              </a:rPr>
              <a:t>Mulțumesc!</a:t>
            </a:r>
            <a:endParaRPr lang="ro-RO" dirty="0">
              <a:solidFill>
                <a:srgbClr val="7030A0"/>
              </a:solidFill>
            </a:endParaRPr>
          </a:p>
        </p:txBody>
      </p:sp>
      <p:pic>
        <p:nvPicPr>
          <p:cNvPr id="13314" name="Picture 2" descr="C:\Users\sanzi\OneDrive\Desktop\20200712_1024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744" y="152717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527731"/>
      </p:ext>
    </p:extLst>
  </p:cSld>
  <p:clrMapOvr>
    <a:masterClrMapping/>
  </p:clrMapOvr>
  <p:transition spd="slow" advClick="0">
    <p:randomBar dir="vert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299</TotalTime>
  <Words>105</Words>
  <Application>Microsoft Office PowerPoint</Application>
  <PresentationFormat>On-screen Show (4:3)</PresentationFormat>
  <Paragraphs>27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ERASMUS KEY ACTION 1 School Education Staff Mobility</vt:lpstr>
      <vt:lpstr>  ATHENS/GREECE, JULY, 2020</vt:lpstr>
      <vt:lpstr>PRIMA ZI DE CURS....A FOST ONLINE</vt:lpstr>
      <vt:lpstr>O PARTE DIN TEMELE ABORDATE</vt:lpstr>
      <vt:lpstr>PowerPoint Presentation</vt:lpstr>
      <vt:lpstr>JOCURI EDUCAȚIONALE-activități practice</vt:lpstr>
      <vt:lpstr>Am lucrat pe grupe și am creat jocuri....</vt:lpstr>
      <vt:lpstr>Aplicăm jocurile create de noi...</vt:lpstr>
      <vt:lpstr>Ne-am bucurat de atracțiile Atenei... </vt:lpstr>
      <vt:lpstr>PowerPoint Presentation</vt:lpstr>
      <vt:lpstr>ATENA</vt:lpstr>
      <vt:lpstr>Schimbarea gărzii</vt:lpstr>
      <vt:lpstr>Împrejurimile Atenei</vt:lpstr>
      <vt:lpstr>La final de mobilitate...</vt:lpstr>
      <vt:lpstr>Ευχαριστώ! Efharistó! Mulțumesc!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Mitititelu Sanziana</dc:creator>
  <cp:lastModifiedBy>Mitititelu Sanziana</cp:lastModifiedBy>
  <cp:revision>33</cp:revision>
  <dcterms:created xsi:type="dcterms:W3CDTF">2020-11-03T11:54:58Z</dcterms:created>
  <dcterms:modified xsi:type="dcterms:W3CDTF">2020-11-04T12:48:23Z</dcterms:modified>
</cp:coreProperties>
</file>