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261" r:id="rId2"/>
    <p:sldId id="286" r:id="rId3"/>
    <p:sldId id="312" r:id="rId4"/>
    <p:sldId id="264" r:id="rId5"/>
    <p:sldId id="262" r:id="rId6"/>
    <p:sldId id="363" r:id="rId7"/>
    <p:sldId id="365" r:id="rId8"/>
    <p:sldId id="340" r:id="rId9"/>
    <p:sldId id="263" r:id="rId10"/>
    <p:sldId id="265" r:id="rId11"/>
    <p:sldId id="288" r:id="rId12"/>
    <p:sldId id="367" r:id="rId13"/>
    <p:sldId id="368" r:id="rId14"/>
    <p:sldId id="369" r:id="rId15"/>
    <p:sldId id="370" r:id="rId16"/>
    <p:sldId id="287" r:id="rId17"/>
    <p:sldId id="313" r:id="rId18"/>
    <p:sldId id="268" r:id="rId19"/>
    <p:sldId id="332" r:id="rId20"/>
    <p:sldId id="371" r:id="rId21"/>
    <p:sldId id="372" r:id="rId22"/>
    <p:sldId id="373" r:id="rId23"/>
    <p:sldId id="315" r:id="rId24"/>
    <p:sldId id="366" r:id="rId25"/>
    <p:sldId id="374" r:id="rId2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432" userDrawn="1">
          <p15:clr>
            <a:srgbClr val="A4A3A4"/>
          </p15:clr>
        </p15:guide>
        <p15:guide id="2" pos="511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8D35E"/>
    <a:srgbClr val="F47264"/>
    <a:srgbClr val="7BBBB5"/>
    <a:srgbClr val="7CC8EC"/>
    <a:srgbClr val="0EBEA9"/>
    <a:srgbClr val="F5C24C"/>
    <a:srgbClr val="E74E3E"/>
    <a:srgbClr val="3DBEDD"/>
    <a:srgbClr val="C4D93F"/>
    <a:srgbClr val="F9F9F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15" autoAdjust="0"/>
    <p:restoredTop sz="94660"/>
  </p:normalViewPr>
  <p:slideViewPr>
    <p:cSldViewPr snapToGrid="0" showGuides="1">
      <p:cViewPr varScale="1">
        <p:scale>
          <a:sx n="95" d="100"/>
          <a:sy n="95" d="100"/>
        </p:scale>
        <p:origin x="114" y="504"/>
      </p:cViewPr>
      <p:guideLst>
        <p:guide orient="horz" pos="3432"/>
        <p:guide pos="5112"/>
      </p:guideLst>
    </p:cSldViewPr>
  </p:slideViewPr>
  <p:notesTextViewPr>
    <p:cViewPr>
      <p:scale>
        <a:sx n="20" d="100"/>
        <a:sy n="20" d="100"/>
      </p:scale>
      <p:origin x="0" y="0"/>
    </p:cViewPr>
  </p:notesTextViewPr>
  <p:sorterViewPr>
    <p:cViewPr>
      <p:scale>
        <a:sx n="20" d="100"/>
        <a:sy n="20" d="100"/>
      </p:scale>
      <p:origin x="0" y="-117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478B4F4-0E37-45D0-A03B-BC6109B7B9EC}" type="datetimeFigureOut">
              <a:rPr lang="en-GB" smtClean="0"/>
              <a:t>04/09/2019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1AAE0B-E3A9-415E-BF9D-35A66B2C4B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255072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1AAE0B-E3A9-415E-BF9D-35A66B2C4B2F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819328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1AAE0B-E3A9-415E-BF9D-35A66B2C4B2F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2230684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1AAE0B-E3A9-415E-BF9D-35A66B2C4B2F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9884610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1AAE0B-E3A9-415E-BF9D-35A66B2C4B2F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7837387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1AAE0B-E3A9-415E-BF9D-35A66B2C4B2F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9476000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1AAE0B-E3A9-415E-BF9D-35A66B2C4B2F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937487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1AAE0B-E3A9-415E-BF9D-35A66B2C4B2F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5195510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1AAE0B-E3A9-415E-BF9D-35A66B2C4B2F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7199311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1AAE0B-E3A9-415E-BF9D-35A66B2C4B2F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1473853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1AAE0B-E3A9-415E-BF9D-35A66B2C4B2F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4590349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1AAE0B-E3A9-415E-BF9D-35A66B2C4B2F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51840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1AAE0B-E3A9-415E-BF9D-35A66B2C4B2F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994533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1AAE0B-E3A9-415E-BF9D-35A66B2C4B2F}" type="slidenum">
              <a:rPr lang="en-GB" smtClean="0"/>
              <a:t>22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09450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1AAE0B-E3A9-415E-BF9D-35A66B2C4B2F}" type="slidenum">
              <a:rPr lang="en-GB" smtClean="0"/>
              <a:t>23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4497322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1AAE0B-E3A9-415E-BF9D-35A66B2C4B2F}" type="slidenum">
              <a:rPr lang="en-GB" smtClean="0"/>
              <a:t>24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5231005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1AAE0B-E3A9-415E-BF9D-35A66B2C4B2F}" type="slidenum">
              <a:rPr lang="en-GB" smtClean="0"/>
              <a:t>25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113254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066800" y="596900"/>
            <a:ext cx="4546209" cy="505969"/>
          </a:xfrm>
        </p:spPr>
        <p:txBody>
          <a:bodyPr lIns="0" rIns="0" anchor="ctr">
            <a:noAutofit/>
          </a:bodyPr>
          <a:lstStyle>
            <a:lvl1pPr algn="l">
              <a:defRPr sz="3200" b="0">
                <a:solidFill>
                  <a:schemeClr val="bg1">
                    <a:lumMod val="85000"/>
                  </a:schemeClr>
                </a:solidFill>
                <a:latin typeface="Raleway" panose="020B0003030101060003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r>
              <a:rPr lang="en-US" dirty="0"/>
              <a:t>Write Your Title Here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6800" y="1118305"/>
            <a:ext cx="4546209" cy="549048"/>
          </a:xfrm>
        </p:spPr>
        <p:txBody>
          <a:bodyPr lIns="0" rIns="0">
            <a:normAutofit/>
          </a:bodyPr>
          <a:lstStyle>
            <a:lvl1pPr marL="0" indent="0" algn="l">
              <a:buNone/>
              <a:defRPr sz="1300">
                <a:solidFill>
                  <a:schemeClr val="bg1">
                    <a:lumMod val="85000"/>
                  </a:schemeClr>
                </a:solidFill>
                <a:latin typeface="Source Sans Pro" panose="020B0503030403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1" hasCustomPrompt="1"/>
          </p:nvPr>
        </p:nvSpPr>
        <p:spPr>
          <a:xfrm>
            <a:off x="1066800" y="1861626"/>
            <a:ext cx="4546209" cy="516988"/>
          </a:xfrm>
        </p:spPr>
        <p:txBody>
          <a:bodyPr lIns="0" rIns="0">
            <a:normAutofit/>
          </a:bodyPr>
          <a:lstStyle>
            <a:lvl1pPr marL="0" indent="0">
              <a:buNone/>
              <a:defRPr sz="1600" b="0" baseline="0">
                <a:solidFill>
                  <a:schemeClr val="bg1">
                    <a:lumMod val="85000"/>
                  </a:schemeClr>
                </a:solidFill>
                <a:latin typeface="Source Sans Pro" panose="020B0503030403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Write Your Article Title Here</a:t>
            </a:r>
            <a:endParaRPr lang="en-GB" dirty="0"/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2" hasCustomPrompt="1"/>
          </p:nvPr>
        </p:nvSpPr>
        <p:spPr>
          <a:xfrm>
            <a:off x="1066801" y="2230154"/>
            <a:ext cx="4546208" cy="1166352"/>
          </a:xfrm>
        </p:spPr>
        <p:txBody>
          <a:bodyPr lIns="0" rIns="0">
            <a:normAutofit/>
          </a:bodyPr>
          <a:lstStyle>
            <a:lvl1pPr marL="0" indent="0">
              <a:lnSpc>
                <a:spcPct val="100000"/>
              </a:lnSpc>
              <a:buNone/>
              <a:defRPr sz="1050" baseline="0">
                <a:solidFill>
                  <a:schemeClr val="bg1">
                    <a:lumMod val="85000"/>
                  </a:schemeClr>
                </a:solidFill>
                <a:latin typeface="Source Sans Pro" panose="020B0503030403020204" pitchFamily="34" charset="0"/>
              </a:defRPr>
            </a:lvl1pPr>
            <a:lvl2pPr marL="457200" indent="0">
              <a:buNone/>
              <a:defRPr>
                <a:latin typeface="Source Sans Pro" panose="020B0503030403020204" pitchFamily="34" charset="0"/>
              </a:defRPr>
            </a:lvl2pPr>
            <a:lvl3pPr marL="914400" indent="0">
              <a:buNone/>
              <a:defRPr>
                <a:latin typeface="Source Sans Pro" panose="020B0503030403020204" pitchFamily="34" charset="0"/>
              </a:defRPr>
            </a:lvl3pPr>
            <a:lvl4pPr marL="1371600" indent="0">
              <a:buNone/>
              <a:defRPr>
                <a:latin typeface="Source Sans Pro" panose="020B0503030403020204" pitchFamily="34" charset="0"/>
              </a:defRPr>
            </a:lvl4pPr>
            <a:lvl5pPr marL="1828800" indent="0">
              <a:buNone/>
              <a:defRPr>
                <a:latin typeface="Source Sans Pro" panose="020B0503030403020204" pitchFamily="34" charset="0"/>
              </a:defRPr>
            </a:lvl5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 </a:t>
            </a:r>
            <a:r>
              <a:rPr lang="en-US" dirty="0" err="1"/>
              <a:t>Lorem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nonummy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</a:t>
            </a:r>
            <a:r>
              <a:rPr lang="en-US" dirty="0" err="1"/>
              <a:t>nibh</a:t>
            </a:r>
            <a:r>
              <a:rPr lang="en-US" dirty="0"/>
              <a:t> </a:t>
            </a:r>
            <a:r>
              <a:rPr lang="en-US" dirty="0" err="1"/>
              <a:t>euismod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laoreet</a:t>
            </a:r>
            <a:r>
              <a:rPr lang="en-US" dirty="0"/>
              <a:t> </a:t>
            </a:r>
            <a:r>
              <a:rPr lang="en-US" dirty="0" err="1"/>
              <a:t>dolore</a:t>
            </a:r>
            <a:r>
              <a:rPr lang="en-US" dirty="0"/>
              <a:t> magna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volutpat</a:t>
            </a:r>
            <a:r>
              <a:rPr lang="en-US" dirty="0"/>
              <a:t>.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wisi</a:t>
            </a:r>
            <a:r>
              <a:rPr lang="en-US" dirty="0"/>
              <a:t> </a:t>
            </a:r>
            <a:r>
              <a:rPr lang="en-US" dirty="0" err="1"/>
              <a:t>enim</a:t>
            </a:r>
            <a:r>
              <a:rPr lang="en-US" dirty="0"/>
              <a:t> ad minim </a:t>
            </a:r>
            <a:r>
              <a:rPr lang="en-US" dirty="0" err="1"/>
              <a:t>veniam</a:t>
            </a:r>
            <a:r>
              <a:rPr lang="en-US" dirty="0"/>
              <a:t>,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nostrud</a:t>
            </a:r>
            <a:r>
              <a:rPr lang="en-US" dirty="0"/>
              <a:t> </a:t>
            </a:r>
            <a:r>
              <a:rPr lang="en-US" dirty="0" err="1"/>
              <a:t>exerci</a:t>
            </a:r>
            <a:r>
              <a:rPr lang="en-US" dirty="0"/>
              <a:t> </a:t>
            </a:r>
            <a:r>
              <a:rPr lang="en-US" dirty="0" err="1"/>
              <a:t>tation</a:t>
            </a:r>
            <a:r>
              <a:rPr lang="en-US" dirty="0"/>
              <a:t> </a:t>
            </a:r>
            <a:r>
              <a:rPr lang="en-US" dirty="0" err="1"/>
              <a:t>ullamcorper</a:t>
            </a:r>
            <a:r>
              <a:rPr lang="en-US" dirty="0"/>
              <a:t> </a:t>
            </a:r>
            <a:r>
              <a:rPr lang="en-US" dirty="0" err="1"/>
              <a:t>suscipit</a:t>
            </a:r>
            <a:r>
              <a:rPr lang="en-US" dirty="0"/>
              <a:t> </a:t>
            </a:r>
            <a:r>
              <a:rPr lang="en-US" dirty="0" err="1"/>
              <a:t>lobortis</a:t>
            </a:r>
            <a:r>
              <a:rPr lang="en-US" dirty="0"/>
              <a:t> </a:t>
            </a:r>
            <a:r>
              <a:rPr lang="en-US" dirty="0" err="1"/>
              <a:t>nisl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aliquip</a:t>
            </a:r>
            <a:r>
              <a:rPr lang="en-US" dirty="0"/>
              <a:t> ex </a:t>
            </a:r>
            <a:r>
              <a:rPr lang="en-US" dirty="0" err="1"/>
              <a:t>ea</a:t>
            </a:r>
            <a:r>
              <a:rPr lang="en-US" dirty="0"/>
              <a:t> </a:t>
            </a:r>
            <a:r>
              <a:rPr lang="en-US" dirty="0" err="1"/>
              <a:t>commodo</a:t>
            </a:r>
            <a:r>
              <a:rPr lang="en-US" dirty="0"/>
              <a:t> </a:t>
            </a:r>
            <a:r>
              <a:rPr lang="en-US" dirty="0" err="1"/>
              <a:t>consequat</a:t>
            </a:r>
            <a:r>
              <a:rPr lang="en-US" dirty="0"/>
              <a:t>. </a:t>
            </a:r>
            <a:r>
              <a:rPr lang="en-US" dirty="0" err="1"/>
              <a:t>Duis</a:t>
            </a:r>
            <a:r>
              <a:rPr lang="en-US" dirty="0"/>
              <a:t> </a:t>
            </a:r>
            <a:r>
              <a:rPr lang="en-US" dirty="0" err="1"/>
              <a:t>autem</a:t>
            </a:r>
            <a:r>
              <a:rPr lang="en-US" dirty="0"/>
              <a:t> </a:t>
            </a:r>
            <a:r>
              <a:rPr lang="en-US" dirty="0" err="1"/>
              <a:t>vel</a:t>
            </a:r>
            <a:r>
              <a:rPr lang="en-US" dirty="0"/>
              <a:t> </a:t>
            </a:r>
            <a:r>
              <a:rPr lang="en-US" dirty="0" err="1"/>
              <a:t>eum</a:t>
            </a:r>
            <a:r>
              <a:rPr lang="en-US" dirty="0"/>
              <a:t> </a:t>
            </a:r>
            <a:r>
              <a:rPr lang="en-US" dirty="0" err="1"/>
              <a:t>iriure</a:t>
            </a:r>
            <a:r>
              <a:rPr lang="en-US" dirty="0"/>
              <a:t> dolor in </a:t>
            </a:r>
            <a:r>
              <a:rPr lang="en-US" dirty="0" err="1"/>
              <a:t>hendrerit</a:t>
            </a:r>
            <a:r>
              <a:rPr lang="en-US" dirty="0"/>
              <a:t> in </a:t>
            </a:r>
            <a:r>
              <a:rPr lang="en-US" dirty="0" err="1"/>
              <a:t>vulputate</a:t>
            </a:r>
            <a:r>
              <a:rPr lang="en-US" dirty="0"/>
              <a:t> </a:t>
            </a:r>
            <a:r>
              <a:rPr lang="en-US" dirty="0" err="1"/>
              <a:t>velit</a:t>
            </a:r>
            <a:r>
              <a:rPr lang="en-US" dirty="0"/>
              <a:t> </a:t>
            </a:r>
            <a:r>
              <a:rPr lang="en-US" dirty="0" err="1"/>
              <a:t>esse</a:t>
            </a:r>
            <a:r>
              <a:rPr lang="en-US" dirty="0"/>
              <a:t> </a:t>
            </a:r>
            <a:r>
              <a:rPr lang="en-US" dirty="0" err="1"/>
              <a:t>molestie</a:t>
            </a:r>
            <a:r>
              <a:rPr lang="en-US" dirty="0"/>
              <a:t> </a:t>
            </a:r>
            <a:r>
              <a:rPr lang="en-US" dirty="0" err="1"/>
              <a:t>consequat</a:t>
            </a:r>
            <a:r>
              <a:rPr lang="en-US" dirty="0"/>
              <a:t>, </a:t>
            </a:r>
            <a:r>
              <a:rPr lang="en-US" dirty="0" err="1"/>
              <a:t>vel</a:t>
            </a:r>
            <a:r>
              <a:rPr lang="en-US" dirty="0"/>
              <a:t> </a:t>
            </a:r>
            <a:r>
              <a:rPr lang="en-US" dirty="0" err="1"/>
              <a:t>illum</a:t>
            </a:r>
            <a:r>
              <a:rPr lang="en-US" dirty="0"/>
              <a:t> </a:t>
            </a:r>
            <a:r>
              <a:rPr lang="en-US" dirty="0" err="1"/>
              <a:t>dolore</a:t>
            </a:r>
            <a:endParaRPr lang="en-GB" dirty="0"/>
          </a:p>
        </p:txBody>
      </p:sp>
      <p:sp>
        <p:nvSpPr>
          <p:cNvPr id="18" name="Text Placehold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6578991" y="1861626"/>
            <a:ext cx="4546209" cy="516988"/>
          </a:xfrm>
        </p:spPr>
        <p:txBody>
          <a:bodyPr lIns="0" rIns="0">
            <a:normAutofit/>
          </a:bodyPr>
          <a:lstStyle>
            <a:lvl1pPr marL="0" indent="0" algn="r">
              <a:buNone/>
              <a:defRPr sz="1600" b="0" baseline="0">
                <a:solidFill>
                  <a:schemeClr val="bg1">
                    <a:lumMod val="85000"/>
                  </a:schemeClr>
                </a:solidFill>
                <a:latin typeface="Source Sans Pro" panose="020B0503030403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Write Your Article Title Here</a:t>
            </a:r>
            <a:endParaRPr lang="en-GB" dirty="0"/>
          </a:p>
        </p:txBody>
      </p:sp>
      <p:sp>
        <p:nvSpPr>
          <p:cNvPr id="19" name="Text Placeholder 14"/>
          <p:cNvSpPr>
            <a:spLocks noGrp="1"/>
          </p:cNvSpPr>
          <p:nvPr>
            <p:ph type="body" sz="quarter" idx="14" hasCustomPrompt="1"/>
          </p:nvPr>
        </p:nvSpPr>
        <p:spPr>
          <a:xfrm>
            <a:off x="6578992" y="2230153"/>
            <a:ext cx="4546208" cy="1695907"/>
          </a:xfrm>
        </p:spPr>
        <p:txBody>
          <a:bodyPr lIns="0" rIns="0">
            <a:normAutofit/>
          </a:bodyPr>
          <a:lstStyle>
            <a:lvl1pPr marL="0" indent="0" algn="r">
              <a:lnSpc>
                <a:spcPct val="100000"/>
              </a:lnSpc>
              <a:buNone/>
              <a:defRPr sz="1050" baseline="0">
                <a:solidFill>
                  <a:schemeClr val="bg1">
                    <a:lumMod val="85000"/>
                  </a:schemeClr>
                </a:solidFill>
                <a:latin typeface="Source Sans Pro" panose="020B0503030403020204" pitchFamily="34" charset="0"/>
              </a:defRPr>
            </a:lvl1pPr>
            <a:lvl2pPr marL="457200" indent="0">
              <a:buNone/>
              <a:defRPr>
                <a:latin typeface="Source Sans Pro" panose="020B0503030403020204" pitchFamily="34" charset="0"/>
              </a:defRPr>
            </a:lvl2pPr>
            <a:lvl3pPr marL="914400" indent="0">
              <a:buNone/>
              <a:defRPr>
                <a:latin typeface="Source Sans Pro" panose="020B0503030403020204" pitchFamily="34" charset="0"/>
              </a:defRPr>
            </a:lvl3pPr>
            <a:lvl4pPr marL="1371600" indent="0">
              <a:buNone/>
              <a:defRPr>
                <a:latin typeface="Source Sans Pro" panose="020B0503030403020204" pitchFamily="34" charset="0"/>
              </a:defRPr>
            </a:lvl4pPr>
            <a:lvl5pPr marL="1828800" indent="0">
              <a:buNone/>
              <a:defRPr>
                <a:latin typeface="Source Sans Pro" panose="020B0503030403020204" pitchFamily="34" charset="0"/>
              </a:defRPr>
            </a:lvl5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 </a:t>
            </a:r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nonummy</a:t>
            </a:r>
            <a:r>
              <a:rPr lang="en-US" dirty="0"/>
              <a:t> </a:t>
            </a:r>
            <a:r>
              <a:rPr lang="en-US" dirty="0" err="1"/>
              <a:t>nibh</a:t>
            </a:r>
            <a:r>
              <a:rPr lang="en-US" dirty="0"/>
              <a:t> </a:t>
            </a:r>
            <a:r>
              <a:rPr lang="en-US" dirty="0" err="1"/>
              <a:t>euismod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laoreet</a:t>
            </a:r>
            <a:r>
              <a:rPr lang="en-US" dirty="0"/>
              <a:t> </a:t>
            </a:r>
            <a:r>
              <a:rPr lang="en-US" dirty="0" err="1"/>
              <a:t>dolore</a:t>
            </a:r>
            <a:r>
              <a:rPr lang="en-US" dirty="0"/>
              <a:t> magna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volutpat</a:t>
            </a:r>
            <a:r>
              <a:rPr lang="en-US" dirty="0"/>
              <a:t>.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wisi</a:t>
            </a:r>
            <a:r>
              <a:rPr lang="en-US" dirty="0"/>
              <a:t> </a:t>
            </a:r>
            <a:r>
              <a:rPr lang="en-US" dirty="0" err="1"/>
              <a:t>enim</a:t>
            </a:r>
            <a:r>
              <a:rPr lang="en-US" dirty="0"/>
              <a:t> ad minim </a:t>
            </a:r>
            <a:r>
              <a:rPr lang="en-US" dirty="0" err="1"/>
              <a:t>veniam</a:t>
            </a:r>
            <a:r>
              <a:rPr lang="en-US" dirty="0"/>
              <a:t>,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nostrud</a:t>
            </a:r>
            <a:r>
              <a:rPr lang="en-US" dirty="0"/>
              <a:t> </a:t>
            </a:r>
            <a:r>
              <a:rPr lang="en-US" dirty="0" err="1"/>
              <a:t>exerci</a:t>
            </a:r>
            <a:r>
              <a:rPr lang="en-US" dirty="0"/>
              <a:t> </a:t>
            </a:r>
            <a:r>
              <a:rPr lang="en-US" dirty="0" err="1"/>
              <a:t>tation</a:t>
            </a:r>
            <a:r>
              <a:rPr lang="en-US" dirty="0"/>
              <a:t> </a:t>
            </a:r>
            <a:r>
              <a:rPr lang="en-US" dirty="0" err="1"/>
              <a:t>ullamcorper</a:t>
            </a:r>
            <a:r>
              <a:rPr lang="en-US" dirty="0"/>
              <a:t> </a:t>
            </a:r>
            <a:r>
              <a:rPr lang="en-US" dirty="0" err="1"/>
              <a:t>suscipit</a:t>
            </a:r>
            <a:r>
              <a:rPr lang="en-US" dirty="0"/>
              <a:t> </a:t>
            </a:r>
            <a:r>
              <a:rPr lang="en-US" dirty="0" err="1"/>
              <a:t>lobortis</a:t>
            </a:r>
            <a:r>
              <a:rPr lang="en-US" dirty="0"/>
              <a:t> </a:t>
            </a:r>
            <a:r>
              <a:rPr lang="en-US" dirty="0" err="1"/>
              <a:t>nisl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aliquip</a:t>
            </a:r>
            <a:r>
              <a:rPr lang="en-US" dirty="0"/>
              <a:t> ex </a:t>
            </a:r>
            <a:r>
              <a:rPr lang="en-US" dirty="0" err="1"/>
              <a:t>ea</a:t>
            </a:r>
            <a:r>
              <a:rPr lang="en-US" dirty="0"/>
              <a:t> </a:t>
            </a:r>
            <a:r>
              <a:rPr lang="en-US" dirty="0" err="1"/>
              <a:t>commodo</a:t>
            </a:r>
            <a:r>
              <a:rPr lang="en-US" dirty="0"/>
              <a:t> </a:t>
            </a:r>
            <a:r>
              <a:rPr lang="en-US" dirty="0" err="1"/>
              <a:t>consequat</a:t>
            </a:r>
            <a:r>
              <a:rPr lang="en-US" dirty="0"/>
              <a:t>. </a:t>
            </a:r>
            <a:r>
              <a:rPr lang="en-US" dirty="0" err="1"/>
              <a:t>Duis</a:t>
            </a:r>
            <a:r>
              <a:rPr lang="en-US" dirty="0"/>
              <a:t> </a:t>
            </a:r>
            <a:r>
              <a:rPr lang="en-US" dirty="0" err="1"/>
              <a:t>autem</a:t>
            </a:r>
            <a:r>
              <a:rPr lang="en-US" dirty="0"/>
              <a:t> </a:t>
            </a:r>
            <a:r>
              <a:rPr lang="en-US" dirty="0" err="1"/>
              <a:t>vel</a:t>
            </a:r>
            <a:r>
              <a:rPr lang="en-US" dirty="0"/>
              <a:t> </a:t>
            </a:r>
            <a:r>
              <a:rPr lang="en-US" dirty="0" err="1"/>
              <a:t>eum</a:t>
            </a:r>
            <a:r>
              <a:rPr lang="en-US" dirty="0"/>
              <a:t> </a:t>
            </a:r>
            <a:r>
              <a:rPr lang="en-US" dirty="0" err="1"/>
              <a:t>iriure</a:t>
            </a:r>
            <a:r>
              <a:rPr lang="en-US" dirty="0"/>
              <a:t> dolor in </a:t>
            </a:r>
            <a:r>
              <a:rPr lang="en-US" dirty="0" err="1"/>
              <a:t>hendrerit</a:t>
            </a:r>
            <a:r>
              <a:rPr lang="en-US" dirty="0"/>
              <a:t> in </a:t>
            </a:r>
            <a:r>
              <a:rPr lang="en-US" dirty="0" err="1"/>
              <a:t>vulputate</a:t>
            </a:r>
            <a:r>
              <a:rPr lang="en-US" dirty="0"/>
              <a:t> </a:t>
            </a:r>
            <a:r>
              <a:rPr lang="en-US" dirty="0" err="1"/>
              <a:t>velit</a:t>
            </a:r>
            <a:r>
              <a:rPr lang="en-US" dirty="0"/>
              <a:t> </a:t>
            </a:r>
            <a:r>
              <a:rPr lang="en-US" dirty="0" err="1"/>
              <a:t>esse</a:t>
            </a:r>
            <a:r>
              <a:rPr lang="en-US" dirty="0"/>
              <a:t> </a:t>
            </a:r>
            <a:r>
              <a:rPr lang="en-US" dirty="0" err="1"/>
              <a:t>molestie</a:t>
            </a:r>
            <a:r>
              <a:rPr lang="en-US" dirty="0"/>
              <a:t> </a:t>
            </a:r>
            <a:r>
              <a:rPr lang="en-US" dirty="0" err="1"/>
              <a:t>consequat</a:t>
            </a:r>
            <a:r>
              <a:rPr lang="en-US" dirty="0"/>
              <a:t>, </a:t>
            </a:r>
            <a:r>
              <a:rPr lang="en-US" dirty="0" err="1"/>
              <a:t>vel</a:t>
            </a:r>
            <a:r>
              <a:rPr lang="en-US" dirty="0"/>
              <a:t> </a:t>
            </a:r>
            <a:r>
              <a:rPr lang="en-US" dirty="0" err="1"/>
              <a:t>illum</a:t>
            </a:r>
            <a:r>
              <a:rPr lang="en-US" dirty="0"/>
              <a:t> </a:t>
            </a:r>
            <a:r>
              <a:rPr lang="en-US" dirty="0" err="1"/>
              <a:t>dolore</a:t>
            </a:r>
            <a:endParaRPr lang="en-GB" dirty="0"/>
          </a:p>
        </p:txBody>
      </p:sp>
      <p:sp>
        <p:nvSpPr>
          <p:cNvPr id="20" name="Text Placeholder 12"/>
          <p:cNvSpPr>
            <a:spLocks noGrp="1"/>
          </p:cNvSpPr>
          <p:nvPr>
            <p:ph type="body" sz="quarter" idx="15" hasCustomPrompt="1"/>
          </p:nvPr>
        </p:nvSpPr>
        <p:spPr>
          <a:xfrm>
            <a:off x="1066800" y="4107766"/>
            <a:ext cx="4546209" cy="516988"/>
          </a:xfrm>
        </p:spPr>
        <p:txBody>
          <a:bodyPr lIns="0" rIns="0">
            <a:normAutofit/>
          </a:bodyPr>
          <a:lstStyle>
            <a:lvl1pPr marL="0" indent="0">
              <a:buNone/>
              <a:defRPr sz="1600" b="0" baseline="0">
                <a:solidFill>
                  <a:schemeClr val="bg1"/>
                </a:solidFill>
                <a:latin typeface="Source Sans Pro" panose="020B0503030403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Write Your Article Title Here</a:t>
            </a:r>
            <a:endParaRPr lang="en-GB" dirty="0"/>
          </a:p>
        </p:txBody>
      </p:sp>
      <p:sp>
        <p:nvSpPr>
          <p:cNvPr id="21" name="Text Placeholder 14"/>
          <p:cNvSpPr>
            <a:spLocks noGrp="1"/>
          </p:cNvSpPr>
          <p:nvPr>
            <p:ph type="body" sz="quarter" idx="16" hasCustomPrompt="1"/>
          </p:nvPr>
        </p:nvSpPr>
        <p:spPr>
          <a:xfrm>
            <a:off x="1066801" y="4476293"/>
            <a:ext cx="4546208" cy="1695907"/>
          </a:xfrm>
        </p:spPr>
        <p:txBody>
          <a:bodyPr lIns="0" rIns="0">
            <a:normAutofit/>
          </a:bodyPr>
          <a:lstStyle>
            <a:lvl1pPr marL="0" indent="0">
              <a:lnSpc>
                <a:spcPct val="100000"/>
              </a:lnSpc>
              <a:buNone/>
              <a:defRPr sz="1050" baseline="0">
                <a:solidFill>
                  <a:schemeClr val="bg1"/>
                </a:solidFill>
                <a:latin typeface="Source Sans Pro" panose="020B0503030403020204" pitchFamily="34" charset="0"/>
              </a:defRPr>
            </a:lvl1pPr>
            <a:lvl2pPr marL="457200" indent="0">
              <a:buNone/>
              <a:defRPr>
                <a:latin typeface="Source Sans Pro" panose="020B0503030403020204" pitchFamily="34" charset="0"/>
              </a:defRPr>
            </a:lvl2pPr>
            <a:lvl3pPr marL="914400" indent="0">
              <a:buNone/>
              <a:defRPr>
                <a:latin typeface="Source Sans Pro" panose="020B0503030403020204" pitchFamily="34" charset="0"/>
              </a:defRPr>
            </a:lvl3pPr>
            <a:lvl4pPr marL="1371600" indent="0">
              <a:buNone/>
              <a:defRPr>
                <a:latin typeface="Source Sans Pro" panose="020B0503030403020204" pitchFamily="34" charset="0"/>
              </a:defRPr>
            </a:lvl4pPr>
            <a:lvl5pPr marL="1828800" indent="0">
              <a:buNone/>
              <a:defRPr>
                <a:latin typeface="Source Sans Pro" panose="020B0503030403020204" pitchFamily="34" charset="0"/>
              </a:defRPr>
            </a:lvl5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 </a:t>
            </a:r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nonummy</a:t>
            </a:r>
            <a:r>
              <a:rPr lang="en-US" dirty="0"/>
              <a:t> </a:t>
            </a:r>
            <a:r>
              <a:rPr lang="en-US" dirty="0" err="1"/>
              <a:t>nibh</a:t>
            </a:r>
            <a:r>
              <a:rPr lang="en-US" dirty="0"/>
              <a:t> </a:t>
            </a:r>
            <a:r>
              <a:rPr lang="en-US" dirty="0" err="1"/>
              <a:t>euismod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laoreet</a:t>
            </a:r>
            <a:r>
              <a:rPr lang="en-US" dirty="0"/>
              <a:t> </a:t>
            </a:r>
            <a:r>
              <a:rPr lang="en-US" dirty="0" err="1"/>
              <a:t>dolore</a:t>
            </a:r>
            <a:r>
              <a:rPr lang="en-US" dirty="0"/>
              <a:t> magna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volutpat</a:t>
            </a:r>
            <a:r>
              <a:rPr lang="en-US" dirty="0"/>
              <a:t>.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wisi</a:t>
            </a:r>
            <a:r>
              <a:rPr lang="en-US" dirty="0"/>
              <a:t> </a:t>
            </a:r>
            <a:r>
              <a:rPr lang="en-US" dirty="0" err="1"/>
              <a:t>enim</a:t>
            </a:r>
            <a:r>
              <a:rPr lang="en-US" dirty="0"/>
              <a:t> ad minim </a:t>
            </a:r>
            <a:r>
              <a:rPr lang="en-US" dirty="0" err="1"/>
              <a:t>veniam</a:t>
            </a:r>
            <a:r>
              <a:rPr lang="en-US" dirty="0"/>
              <a:t>,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nostrud</a:t>
            </a:r>
            <a:r>
              <a:rPr lang="en-US" dirty="0"/>
              <a:t> </a:t>
            </a:r>
            <a:r>
              <a:rPr lang="en-US" dirty="0" err="1"/>
              <a:t>exerci</a:t>
            </a:r>
            <a:r>
              <a:rPr lang="en-US" dirty="0"/>
              <a:t> </a:t>
            </a:r>
            <a:r>
              <a:rPr lang="en-US" dirty="0" err="1"/>
              <a:t>tation</a:t>
            </a:r>
            <a:r>
              <a:rPr lang="en-US" dirty="0"/>
              <a:t> </a:t>
            </a:r>
            <a:r>
              <a:rPr lang="en-US" dirty="0" err="1"/>
              <a:t>ullamcorper</a:t>
            </a:r>
            <a:r>
              <a:rPr lang="en-US" dirty="0"/>
              <a:t> </a:t>
            </a:r>
            <a:r>
              <a:rPr lang="en-US" dirty="0" err="1"/>
              <a:t>suscipit</a:t>
            </a:r>
            <a:r>
              <a:rPr lang="en-US" dirty="0"/>
              <a:t> </a:t>
            </a:r>
            <a:r>
              <a:rPr lang="en-US" dirty="0" err="1"/>
              <a:t>lobortis</a:t>
            </a:r>
            <a:r>
              <a:rPr lang="en-US" dirty="0"/>
              <a:t> </a:t>
            </a:r>
            <a:r>
              <a:rPr lang="en-US" dirty="0" err="1"/>
              <a:t>nisl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aliquip</a:t>
            </a:r>
            <a:r>
              <a:rPr lang="en-US" dirty="0"/>
              <a:t> ex </a:t>
            </a:r>
            <a:r>
              <a:rPr lang="en-US" dirty="0" err="1"/>
              <a:t>ea</a:t>
            </a:r>
            <a:r>
              <a:rPr lang="en-US" dirty="0"/>
              <a:t> </a:t>
            </a:r>
            <a:r>
              <a:rPr lang="en-US" dirty="0" err="1"/>
              <a:t>commodo</a:t>
            </a:r>
            <a:r>
              <a:rPr lang="en-US" dirty="0"/>
              <a:t> </a:t>
            </a:r>
            <a:r>
              <a:rPr lang="en-US" dirty="0" err="1"/>
              <a:t>consequat</a:t>
            </a:r>
            <a:r>
              <a:rPr lang="en-US" dirty="0"/>
              <a:t>. </a:t>
            </a:r>
            <a:r>
              <a:rPr lang="en-US" dirty="0" err="1"/>
              <a:t>Duis</a:t>
            </a:r>
            <a:r>
              <a:rPr lang="en-US" dirty="0"/>
              <a:t> </a:t>
            </a:r>
            <a:r>
              <a:rPr lang="en-US" dirty="0" err="1"/>
              <a:t>autem</a:t>
            </a:r>
            <a:r>
              <a:rPr lang="en-US" dirty="0"/>
              <a:t> </a:t>
            </a:r>
            <a:r>
              <a:rPr lang="en-US" dirty="0" err="1"/>
              <a:t>vel</a:t>
            </a:r>
            <a:r>
              <a:rPr lang="en-US" dirty="0"/>
              <a:t> </a:t>
            </a:r>
            <a:r>
              <a:rPr lang="en-US" dirty="0" err="1"/>
              <a:t>eum</a:t>
            </a:r>
            <a:r>
              <a:rPr lang="en-US" dirty="0"/>
              <a:t> </a:t>
            </a:r>
            <a:r>
              <a:rPr lang="en-US" dirty="0" err="1"/>
              <a:t>iriure</a:t>
            </a:r>
            <a:r>
              <a:rPr lang="en-US" dirty="0"/>
              <a:t> dolor in </a:t>
            </a:r>
            <a:r>
              <a:rPr lang="en-US" dirty="0" err="1"/>
              <a:t>hendrerit</a:t>
            </a:r>
            <a:r>
              <a:rPr lang="en-US" dirty="0"/>
              <a:t> in </a:t>
            </a:r>
            <a:r>
              <a:rPr lang="en-US" dirty="0" err="1"/>
              <a:t>vulputate</a:t>
            </a:r>
            <a:r>
              <a:rPr lang="en-US" dirty="0"/>
              <a:t> </a:t>
            </a:r>
            <a:r>
              <a:rPr lang="en-US" dirty="0" err="1"/>
              <a:t>velit</a:t>
            </a:r>
            <a:r>
              <a:rPr lang="en-US" dirty="0"/>
              <a:t> </a:t>
            </a:r>
            <a:r>
              <a:rPr lang="en-US" dirty="0" err="1"/>
              <a:t>esse</a:t>
            </a:r>
            <a:r>
              <a:rPr lang="en-US" dirty="0"/>
              <a:t> </a:t>
            </a:r>
            <a:r>
              <a:rPr lang="en-US" dirty="0" err="1"/>
              <a:t>molestie</a:t>
            </a:r>
            <a:r>
              <a:rPr lang="en-US" dirty="0"/>
              <a:t> </a:t>
            </a:r>
            <a:r>
              <a:rPr lang="en-US" dirty="0" err="1"/>
              <a:t>consequat</a:t>
            </a:r>
            <a:r>
              <a:rPr lang="en-US" dirty="0"/>
              <a:t>, </a:t>
            </a:r>
            <a:r>
              <a:rPr lang="en-US" dirty="0" err="1"/>
              <a:t>vel</a:t>
            </a:r>
            <a:r>
              <a:rPr lang="en-US" dirty="0"/>
              <a:t> </a:t>
            </a:r>
            <a:r>
              <a:rPr lang="en-US" dirty="0" err="1"/>
              <a:t>illum</a:t>
            </a:r>
            <a:r>
              <a:rPr lang="en-US" dirty="0"/>
              <a:t> </a:t>
            </a:r>
            <a:r>
              <a:rPr lang="en-US" dirty="0" err="1"/>
              <a:t>dolore</a:t>
            </a:r>
            <a:endParaRPr lang="en-GB" dirty="0"/>
          </a:p>
        </p:txBody>
      </p:sp>
      <p:sp>
        <p:nvSpPr>
          <p:cNvPr id="22" name="Text Placeholder 12"/>
          <p:cNvSpPr>
            <a:spLocks noGrp="1"/>
          </p:cNvSpPr>
          <p:nvPr>
            <p:ph type="body" sz="quarter" idx="17" hasCustomPrompt="1"/>
          </p:nvPr>
        </p:nvSpPr>
        <p:spPr>
          <a:xfrm>
            <a:off x="6578991" y="4107766"/>
            <a:ext cx="4546209" cy="516988"/>
          </a:xfrm>
        </p:spPr>
        <p:txBody>
          <a:bodyPr lIns="0" rIns="0">
            <a:normAutofit/>
          </a:bodyPr>
          <a:lstStyle>
            <a:lvl1pPr marL="0" indent="0" algn="ctr">
              <a:buNone/>
              <a:defRPr sz="1600" b="0" baseline="0">
                <a:solidFill>
                  <a:schemeClr val="bg1"/>
                </a:solidFill>
                <a:latin typeface="Source Sans Pro" panose="020B0503030403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Write Your Article Title Here</a:t>
            </a:r>
            <a:endParaRPr lang="en-GB" dirty="0"/>
          </a:p>
        </p:txBody>
      </p:sp>
      <p:sp>
        <p:nvSpPr>
          <p:cNvPr id="23" name="Text Placeholder 14"/>
          <p:cNvSpPr>
            <a:spLocks noGrp="1"/>
          </p:cNvSpPr>
          <p:nvPr>
            <p:ph type="body" sz="quarter" idx="18" hasCustomPrompt="1"/>
          </p:nvPr>
        </p:nvSpPr>
        <p:spPr>
          <a:xfrm>
            <a:off x="6578992" y="4476293"/>
            <a:ext cx="4546208" cy="1695907"/>
          </a:xfrm>
        </p:spPr>
        <p:txBody>
          <a:bodyPr lIns="0" rIns="0">
            <a:normAutofit/>
          </a:bodyPr>
          <a:lstStyle>
            <a:lvl1pPr marL="0" indent="0" algn="r">
              <a:lnSpc>
                <a:spcPct val="100000"/>
              </a:lnSpc>
              <a:buNone/>
              <a:defRPr sz="1050" baseline="0">
                <a:solidFill>
                  <a:schemeClr val="bg1"/>
                </a:solidFill>
                <a:latin typeface="Source Sans Pro" panose="020B0503030403020204" pitchFamily="34" charset="0"/>
              </a:defRPr>
            </a:lvl1pPr>
            <a:lvl2pPr marL="457200" indent="0">
              <a:buNone/>
              <a:defRPr>
                <a:latin typeface="Source Sans Pro" panose="020B0503030403020204" pitchFamily="34" charset="0"/>
              </a:defRPr>
            </a:lvl2pPr>
            <a:lvl3pPr marL="914400" indent="0">
              <a:buNone/>
              <a:defRPr>
                <a:latin typeface="Source Sans Pro" panose="020B0503030403020204" pitchFamily="34" charset="0"/>
              </a:defRPr>
            </a:lvl3pPr>
            <a:lvl4pPr marL="1371600" indent="0">
              <a:buNone/>
              <a:defRPr>
                <a:latin typeface="Source Sans Pro" panose="020B0503030403020204" pitchFamily="34" charset="0"/>
              </a:defRPr>
            </a:lvl4pPr>
            <a:lvl5pPr marL="1828800" indent="0">
              <a:buNone/>
              <a:defRPr>
                <a:latin typeface="Source Sans Pro" panose="020B0503030403020204" pitchFamily="34" charset="0"/>
              </a:defRPr>
            </a:lvl5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 </a:t>
            </a:r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nonummy</a:t>
            </a:r>
            <a:r>
              <a:rPr lang="en-US" dirty="0"/>
              <a:t> </a:t>
            </a:r>
            <a:r>
              <a:rPr lang="en-US" dirty="0" err="1"/>
              <a:t>nibh</a:t>
            </a:r>
            <a:r>
              <a:rPr lang="en-US" dirty="0"/>
              <a:t> </a:t>
            </a:r>
            <a:r>
              <a:rPr lang="en-US" dirty="0" err="1"/>
              <a:t>euismod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laoreet</a:t>
            </a:r>
            <a:r>
              <a:rPr lang="en-US" dirty="0"/>
              <a:t> </a:t>
            </a:r>
            <a:r>
              <a:rPr lang="en-US" dirty="0" err="1"/>
              <a:t>dolore</a:t>
            </a:r>
            <a:r>
              <a:rPr lang="en-US" dirty="0"/>
              <a:t> magna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volutpat</a:t>
            </a:r>
            <a:r>
              <a:rPr lang="en-US" dirty="0"/>
              <a:t>.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wisi</a:t>
            </a:r>
            <a:r>
              <a:rPr lang="en-US" dirty="0"/>
              <a:t> </a:t>
            </a:r>
            <a:r>
              <a:rPr lang="en-US" dirty="0" err="1"/>
              <a:t>enim</a:t>
            </a:r>
            <a:r>
              <a:rPr lang="en-US" dirty="0"/>
              <a:t> ad minim </a:t>
            </a:r>
            <a:r>
              <a:rPr lang="en-US" dirty="0" err="1"/>
              <a:t>veniam</a:t>
            </a:r>
            <a:r>
              <a:rPr lang="en-US" dirty="0"/>
              <a:t>,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nostrud</a:t>
            </a:r>
            <a:r>
              <a:rPr lang="en-US" dirty="0"/>
              <a:t> </a:t>
            </a:r>
            <a:r>
              <a:rPr lang="en-US" dirty="0" err="1"/>
              <a:t>exerci</a:t>
            </a:r>
            <a:r>
              <a:rPr lang="en-US" dirty="0"/>
              <a:t> </a:t>
            </a:r>
            <a:r>
              <a:rPr lang="en-US" dirty="0" err="1"/>
              <a:t>tation</a:t>
            </a:r>
            <a:r>
              <a:rPr lang="en-US" dirty="0"/>
              <a:t> </a:t>
            </a:r>
            <a:r>
              <a:rPr lang="en-US" dirty="0" err="1"/>
              <a:t>ullamcorper</a:t>
            </a:r>
            <a:r>
              <a:rPr lang="en-US" dirty="0"/>
              <a:t> </a:t>
            </a:r>
            <a:r>
              <a:rPr lang="en-US" dirty="0" err="1"/>
              <a:t>suscipit</a:t>
            </a:r>
            <a:r>
              <a:rPr lang="en-US" dirty="0"/>
              <a:t> </a:t>
            </a:r>
            <a:r>
              <a:rPr lang="en-US" dirty="0" err="1"/>
              <a:t>lobortis</a:t>
            </a:r>
            <a:r>
              <a:rPr lang="en-US" dirty="0"/>
              <a:t> </a:t>
            </a:r>
            <a:r>
              <a:rPr lang="en-US" dirty="0" err="1"/>
              <a:t>nisl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aliquip</a:t>
            </a:r>
            <a:r>
              <a:rPr lang="en-US" dirty="0"/>
              <a:t> ex </a:t>
            </a:r>
            <a:r>
              <a:rPr lang="en-US" dirty="0" err="1"/>
              <a:t>ea</a:t>
            </a:r>
            <a:r>
              <a:rPr lang="en-US" dirty="0"/>
              <a:t> </a:t>
            </a:r>
            <a:r>
              <a:rPr lang="en-US" dirty="0" err="1"/>
              <a:t>commodo</a:t>
            </a:r>
            <a:r>
              <a:rPr lang="en-US" dirty="0"/>
              <a:t> </a:t>
            </a:r>
            <a:r>
              <a:rPr lang="en-US" dirty="0" err="1"/>
              <a:t>consequat</a:t>
            </a:r>
            <a:r>
              <a:rPr lang="en-US" dirty="0"/>
              <a:t>. </a:t>
            </a:r>
            <a:r>
              <a:rPr lang="en-US" dirty="0" err="1"/>
              <a:t>Duis</a:t>
            </a:r>
            <a:r>
              <a:rPr lang="en-US" dirty="0"/>
              <a:t> </a:t>
            </a:r>
            <a:r>
              <a:rPr lang="en-US" dirty="0" err="1"/>
              <a:t>autem</a:t>
            </a:r>
            <a:r>
              <a:rPr lang="en-US" dirty="0"/>
              <a:t> </a:t>
            </a:r>
            <a:r>
              <a:rPr lang="en-US" dirty="0" err="1"/>
              <a:t>vel</a:t>
            </a:r>
            <a:r>
              <a:rPr lang="en-US" dirty="0"/>
              <a:t> </a:t>
            </a:r>
            <a:r>
              <a:rPr lang="en-US" dirty="0" err="1"/>
              <a:t>eum</a:t>
            </a:r>
            <a:r>
              <a:rPr lang="en-US" dirty="0"/>
              <a:t> </a:t>
            </a:r>
            <a:r>
              <a:rPr lang="en-US" dirty="0" err="1"/>
              <a:t>iriure</a:t>
            </a:r>
            <a:r>
              <a:rPr lang="en-US" dirty="0"/>
              <a:t> dolor in </a:t>
            </a:r>
            <a:r>
              <a:rPr lang="en-US" dirty="0" err="1"/>
              <a:t>hendrerit</a:t>
            </a:r>
            <a:r>
              <a:rPr lang="en-US" dirty="0"/>
              <a:t> in </a:t>
            </a:r>
            <a:r>
              <a:rPr lang="en-US" dirty="0" err="1"/>
              <a:t>vulputate</a:t>
            </a:r>
            <a:r>
              <a:rPr lang="en-US" dirty="0"/>
              <a:t> </a:t>
            </a:r>
            <a:r>
              <a:rPr lang="en-US" dirty="0" err="1"/>
              <a:t>velit</a:t>
            </a:r>
            <a:r>
              <a:rPr lang="en-US" dirty="0"/>
              <a:t> </a:t>
            </a:r>
            <a:r>
              <a:rPr lang="en-US" dirty="0" err="1"/>
              <a:t>esse</a:t>
            </a:r>
            <a:r>
              <a:rPr lang="en-US" dirty="0"/>
              <a:t> </a:t>
            </a:r>
            <a:r>
              <a:rPr lang="en-US" dirty="0" err="1"/>
              <a:t>molestie</a:t>
            </a:r>
            <a:r>
              <a:rPr lang="en-US" dirty="0"/>
              <a:t> </a:t>
            </a:r>
            <a:r>
              <a:rPr lang="en-US" dirty="0" err="1"/>
              <a:t>consequat</a:t>
            </a:r>
            <a:r>
              <a:rPr lang="en-US" dirty="0"/>
              <a:t>, </a:t>
            </a:r>
            <a:r>
              <a:rPr lang="en-US" dirty="0" err="1"/>
              <a:t>vel</a:t>
            </a:r>
            <a:r>
              <a:rPr lang="en-US" dirty="0"/>
              <a:t> </a:t>
            </a:r>
            <a:r>
              <a:rPr lang="en-US" dirty="0" err="1"/>
              <a:t>illum</a:t>
            </a:r>
            <a:r>
              <a:rPr lang="en-US" dirty="0"/>
              <a:t> </a:t>
            </a:r>
            <a:r>
              <a:rPr lang="en-US" dirty="0" err="1"/>
              <a:t>dolore</a:t>
            </a:r>
            <a:endParaRPr lang="en-GB" dirty="0"/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9" hasCustomPrompt="1"/>
          </p:nvPr>
        </p:nvSpPr>
        <p:spPr>
          <a:xfrm>
            <a:off x="6578990" y="596900"/>
            <a:ext cx="4546209" cy="521405"/>
          </a:xfrm>
        </p:spPr>
        <p:txBody>
          <a:bodyPr lIns="0" rIns="0" anchor="ctr">
            <a:noAutofit/>
          </a:bodyPr>
          <a:lstStyle>
            <a:lvl1pPr marL="0" indent="0">
              <a:buNone/>
              <a:defRPr sz="3200">
                <a:solidFill>
                  <a:schemeClr val="bg1"/>
                </a:solidFill>
                <a:latin typeface="Raleway" panose="020B0003030101060003" pitchFamily="34" charset="0"/>
              </a:defRPr>
            </a:lvl1pPr>
            <a:lvl2pPr marL="457200" indent="0">
              <a:buNone/>
              <a:defRPr sz="2000">
                <a:latin typeface="Lato Light" panose="020F0302020204030203" pitchFamily="34" charset="0"/>
              </a:defRPr>
            </a:lvl2pPr>
            <a:lvl3pPr marL="914400" indent="0">
              <a:buNone/>
              <a:defRPr sz="1800">
                <a:latin typeface="Lato Light" panose="020F0302020204030203" pitchFamily="34" charset="0"/>
              </a:defRPr>
            </a:lvl3pPr>
            <a:lvl4pPr marL="1371600" indent="0">
              <a:buNone/>
              <a:defRPr sz="1600">
                <a:latin typeface="Lato Light" panose="020F0302020204030203" pitchFamily="34" charset="0"/>
              </a:defRPr>
            </a:lvl4pPr>
            <a:lvl5pPr marL="1828800" indent="0">
              <a:buNone/>
              <a:defRPr sz="1600">
                <a:latin typeface="Lato Light" panose="020F0302020204030203" pitchFamily="34" charset="0"/>
              </a:defRPr>
            </a:lvl5pPr>
          </a:lstStyle>
          <a:p>
            <a:pPr lvl="0"/>
            <a:r>
              <a:rPr lang="en-US" dirty="0"/>
              <a:t>Write Your Title Here</a:t>
            </a:r>
            <a:endParaRPr lang="en-GB" dirty="0"/>
          </a:p>
        </p:txBody>
      </p:sp>
      <p:sp>
        <p:nvSpPr>
          <p:cNvPr id="29" name="Text Placeholder 28"/>
          <p:cNvSpPr>
            <a:spLocks noGrp="1"/>
          </p:cNvSpPr>
          <p:nvPr>
            <p:ph type="body" sz="quarter" idx="20" hasCustomPrompt="1"/>
          </p:nvPr>
        </p:nvSpPr>
        <p:spPr>
          <a:xfrm>
            <a:off x="6578989" y="1117600"/>
            <a:ext cx="4546210" cy="549753"/>
          </a:xfrm>
        </p:spPr>
        <p:txBody>
          <a:bodyPr lIns="0" rIns="0">
            <a:normAutofit/>
          </a:bodyPr>
          <a:lstStyle>
            <a:lvl1pPr marL="0" indent="0">
              <a:buNone/>
              <a:defRPr sz="1300" baseline="0">
                <a:solidFill>
                  <a:schemeClr val="bg1"/>
                </a:solidFill>
                <a:latin typeface="Lato" panose="020F0502020204030203" pitchFamily="34" charset="0"/>
              </a:defRPr>
            </a:lvl1pPr>
            <a:lvl2pPr marL="457200" indent="0">
              <a:buNone/>
              <a:defRPr>
                <a:latin typeface="Lato" panose="020F0502020204030203" pitchFamily="34" charset="0"/>
              </a:defRPr>
            </a:lvl2pPr>
            <a:lvl3pPr marL="914400" indent="0">
              <a:buNone/>
              <a:defRPr>
                <a:latin typeface="Lato" panose="020F0502020204030203" pitchFamily="34" charset="0"/>
              </a:defRPr>
            </a:lvl3pPr>
            <a:lvl4pPr marL="1371600" indent="0">
              <a:buNone/>
              <a:defRPr>
                <a:latin typeface="Lato" panose="020F0502020204030203" pitchFamily="34" charset="0"/>
              </a:defRPr>
            </a:lvl4pPr>
            <a:lvl5pPr marL="1828800" indent="0">
              <a:buNone/>
              <a:defRPr>
                <a:latin typeface="Lato" panose="020F0502020204030203" pitchFamily="34" charset="0"/>
              </a:defRPr>
            </a:lvl5pPr>
          </a:lstStyle>
          <a:p>
            <a:pPr lvl="0"/>
            <a:r>
              <a:rPr lang="en-US" dirty="0"/>
              <a:t>Click to edit Master subtitle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91349399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432" userDrawn="1">
          <p15:clr>
            <a:srgbClr val="FBAE40"/>
          </p15:clr>
        </p15:guide>
        <p15:guide id="2" pos="672" userDrawn="1">
          <p15:clr>
            <a:srgbClr val="FBAE40"/>
          </p15:clr>
        </p15:guide>
        <p15:guide id="3" pos="7008" userDrawn="1">
          <p15:clr>
            <a:srgbClr val="FBAE40"/>
          </p15:clr>
        </p15:guide>
        <p15:guide id="4" orient="horz" pos="3888" userDrawn="1">
          <p15:clr>
            <a:srgbClr val="FBAE40"/>
          </p15:clr>
        </p15:guide>
        <p15:guide id="5" orient="horz" pos="1392" userDrawn="1">
          <p15:clr>
            <a:srgbClr val="FBAE40"/>
          </p15:clr>
        </p15:guide>
        <p15:guide id="6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FD24F-A8CD-4E70-A371-C011B5592845}" type="datetimeFigureOut">
              <a:rPr lang="en-GB" smtClean="0"/>
              <a:t>04/09/2019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15573" y="6257153"/>
            <a:ext cx="4703466" cy="464322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67CEA-C73E-4EA1-9E3F-137A40803CE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806516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FD24F-A8CD-4E70-A371-C011B5592845}" type="datetimeFigureOut">
              <a:rPr lang="en-GB" smtClean="0"/>
              <a:t>04/09/2019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15573" y="6257153"/>
            <a:ext cx="4703466" cy="464322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67CEA-C73E-4EA1-9E3F-137A40803CE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890211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FD24F-A8CD-4E70-A371-C011B5592845}" type="datetimeFigureOut">
              <a:rPr lang="en-GB" smtClean="0"/>
              <a:t>04/09/2019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15573" y="6257153"/>
            <a:ext cx="4703466" cy="464322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67CEA-C73E-4EA1-9E3F-137A40803CE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61359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FD24F-A8CD-4E70-A371-C011B5592845}" type="datetimeFigureOut">
              <a:rPr lang="en-GB" smtClean="0"/>
              <a:t>04/09/2019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015573" y="6257153"/>
            <a:ext cx="4703466" cy="464322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67CEA-C73E-4EA1-9E3F-137A40803CE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965386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FD24F-A8CD-4E70-A371-C011B5592845}" type="datetimeFigureOut">
              <a:rPr lang="en-GB" smtClean="0"/>
              <a:t>04/09/2019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15573" y="6257153"/>
            <a:ext cx="4703466" cy="464322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67CEA-C73E-4EA1-9E3F-137A40803CE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173451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FD24F-A8CD-4E70-A371-C011B5592845}" type="datetimeFigureOut">
              <a:rPr lang="en-GB" smtClean="0"/>
              <a:t>04/09/2019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15573" y="6257153"/>
            <a:ext cx="4703466" cy="464322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67CEA-C73E-4EA1-9E3F-137A40803CE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665027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FD24F-A8CD-4E70-A371-C011B5592845}" type="datetimeFigureOut">
              <a:rPr lang="en-GB" smtClean="0"/>
              <a:t>04/09/2019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15573" y="6257153"/>
            <a:ext cx="4703466" cy="464322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67CEA-C73E-4EA1-9E3F-137A40803CE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047287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FD24F-A8CD-4E70-A371-C011B5592845}" type="datetimeFigureOut">
              <a:rPr lang="en-GB" smtClean="0"/>
              <a:t>04/09/2019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15573" y="6257153"/>
            <a:ext cx="4703466" cy="464322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67CEA-C73E-4EA1-9E3F-137A40803CE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658823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FD24F-A8CD-4E70-A371-C011B5592845}" type="datetimeFigureOut">
              <a:rPr lang="en-GB" smtClean="0"/>
              <a:t>04/09/2019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15573" y="6257153"/>
            <a:ext cx="4703466" cy="464322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67CEA-C73E-4EA1-9E3F-137A40803CE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748718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FD24F-A8CD-4E70-A371-C011B5592845}" type="datetimeFigureOut">
              <a:rPr lang="en-GB" smtClean="0"/>
              <a:t>04/09/2019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15573" y="6257153"/>
            <a:ext cx="4703466" cy="464322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67CEA-C73E-4EA1-9E3F-137A40803CE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575835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4FD24F-A8CD-4E70-A371-C011B5592845}" type="datetimeFigureOut">
              <a:rPr lang="en-GB" smtClean="0"/>
              <a:t>04/09/2019</a:t>
            </a:fld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C67CEA-C73E-4EA1-9E3F-137A40803CEA}" type="slidenum">
              <a:rPr lang="en-GB" smtClean="0"/>
              <a:t>‹#›</a:t>
            </a:fld>
            <a:endParaRPr lang="en-GB"/>
          </a:p>
        </p:txBody>
      </p:sp>
      <p:pic>
        <p:nvPicPr>
          <p:cNvPr id="8" name="Picture Placeholder 19" descr="A picture containing clipart&#10;&#10;Description automatically generated">
            <a:extLst>
              <a:ext uri="{FF2B5EF4-FFF2-40B4-BE49-F238E27FC236}">
                <a16:creationId xmlns:a16="http://schemas.microsoft.com/office/drawing/2014/main" id="{FC348AA0-7D47-4D1D-A06C-5368E39EF760}"/>
              </a:ext>
            </a:extLst>
          </p:cNvPr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90" b="6890"/>
          <a:stretch>
            <a:fillRect/>
          </a:stretch>
        </p:blipFill>
        <p:spPr>
          <a:xfrm>
            <a:off x="109709" y="93487"/>
            <a:ext cx="1885346" cy="464322"/>
          </a:xfrm>
          <a:prstGeom prst="rect">
            <a:avLst/>
          </a:prstGeom>
        </p:spPr>
      </p:pic>
      <p:pic>
        <p:nvPicPr>
          <p:cNvPr id="9" name="Picture Placeholder 19">
            <a:extLst>
              <a:ext uri="{FF2B5EF4-FFF2-40B4-BE49-F238E27FC236}">
                <a16:creationId xmlns:a16="http://schemas.microsoft.com/office/drawing/2014/main" id="{E3700FF6-4E2C-4381-BDBE-10AFF9327DB0}"/>
              </a:ext>
            </a:extLst>
          </p:cNvPr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0773" y="164889"/>
            <a:ext cx="611518" cy="93239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DE4D106-82D3-4F58-9EA6-2A5A980CA1A0}"/>
              </a:ext>
            </a:extLst>
          </p:cNvPr>
          <p:cNvSpPr txBox="1"/>
          <p:nvPr userDrawn="1"/>
        </p:nvSpPr>
        <p:spPr>
          <a:xfrm>
            <a:off x="3893527" y="164889"/>
            <a:ext cx="49475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bg1"/>
                </a:solidFill>
              </a:rPr>
              <a:t>FORMAREA CADRELOR DIDACTICE PENTRU EDUCATIE INCLUZIVA</a:t>
            </a:r>
          </a:p>
          <a:p>
            <a:pPr algn="ctr"/>
            <a:r>
              <a:rPr lang="en-US" sz="1200" dirty="0">
                <a:solidFill>
                  <a:schemeClr val="bg1"/>
                </a:solidFill>
              </a:rPr>
              <a:t>2019-1-RO01-KA101-062361</a:t>
            </a:r>
          </a:p>
          <a:p>
            <a:pPr algn="ctr"/>
            <a:endParaRPr 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1057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22"/>
          <p:cNvGrpSpPr/>
          <p:nvPr/>
        </p:nvGrpSpPr>
        <p:grpSpPr>
          <a:xfrm>
            <a:off x="7625484" y="3562363"/>
            <a:ext cx="365991" cy="365990"/>
            <a:chOff x="0" y="0"/>
            <a:chExt cx="802639" cy="802639"/>
          </a:xfrm>
        </p:grpSpPr>
        <p:sp>
          <p:nvSpPr>
            <p:cNvPr id="19" name="Shape 20"/>
            <p:cNvSpPr/>
            <p:nvPr/>
          </p:nvSpPr>
          <p:spPr>
            <a:xfrm>
              <a:off x="0" y="0"/>
              <a:ext cx="802640" cy="80264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lvl="0"/>
              <a:endParaRPr/>
            </a:p>
          </p:txBody>
        </p:sp>
        <p:sp>
          <p:nvSpPr>
            <p:cNvPr id="20" name="Shape 21"/>
            <p:cNvSpPr/>
            <p:nvPr/>
          </p:nvSpPr>
          <p:spPr>
            <a:xfrm>
              <a:off x="0" y="162370"/>
              <a:ext cx="661413" cy="477900"/>
            </a:xfrm>
            <a:prstGeom prst="rightArrow">
              <a:avLst>
                <a:gd name="adj1" fmla="val 36800"/>
                <a:gd name="adj2" fmla="val 91200"/>
              </a:avLst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/>
              <a:endParaRPr/>
            </a:p>
          </p:txBody>
        </p:sp>
      </p:grpSp>
      <p:sp>
        <p:nvSpPr>
          <p:cNvPr id="24" name="Shape 23"/>
          <p:cNvSpPr/>
          <p:nvPr/>
        </p:nvSpPr>
        <p:spPr>
          <a:xfrm flipH="1">
            <a:off x="1053019" y="1484851"/>
            <a:ext cx="10091228" cy="13748"/>
          </a:xfrm>
          <a:prstGeom prst="line">
            <a:avLst/>
          </a:prstGeom>
          <a:ln w="9525" cap="rnd">
            <a:solidFill>
              <a:schemeClr val="accent6"/>
            </a:solidFill>
            <a:prstDash val="solid"/>
            <a:round/>
          </a:ln>
        </p:spPr>
        <p:txBody>
          <a:bodyPr lIns="0" tIns="0" rIns="0" bIns="0" anchor="ctr"/>
          <a:lstStyle/>
          <a:p>
            <a:pPr lvl="0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6090" y="1824931"/>
            <a:ext cx="10699820" cy="505969"/>
          </a:xfrm>
        </p:spPr>
        <p:txBody>
          <a:bodyPr/>
          <a:lstStyle/>
          <a:p>
            <a:pPr lvl="0"/>
            <a:r>
              <a:rPr lang="en-GB" b="1" dirty="0" err="1"/>
              <a:t>Formarea</a:t>
            </a:r>
            <a:r>
              <a:rPr lang="en-GB" b="1" dirty="0"/>
              <a:t> </a:t>
            </a:r>
            <a:r>
              <a:rPr lang="en-GB" b="1" dirty="0" err="1"/>
              <a:t>cadrelor</a:t>
            </a:r>
            <a:r>
              <a:rPr lang="en-GB" b="1" dirty="0"/>
              <a:t> </a:t>
            </a:r>
            <a:r>
              <a:rPr lang="en-GB" b="1" dirty="0" err="1"/>
              <a:t>didactice</a:t>
            </a:r>
            <a:r>
              <a:rPr lang="en-GB" b="1" dirty="0"/>
              <a:t> </a:t>
            </a:r>
            <a:r>
              <a:rPr lang="en-GB" b="1" dirty="0" err="1"/>
              <a:t>pentru</a:t>
            </a:r>
            <a:r>
              <a:rPr lang="ro-RO" b="1" dirty="0"/>
              <a:t> </a:t>
            </a:r>
            <a:r>
              <a:rPr lang="en-GB" b="1" dirty="0" err="1"/>
              <a:t>educa</a:t>
            </a:r>
            <a:r>
              <a:rPr lang="ro-RO" b="1" dirty="0"/>
              <a:t>ț</a:t>
            </a:r>
            <a:r>
              <a:rPr lang="en-GB" b="1" dirty="0" err="1"/>
              <a:t>ie</a:t>
            </a:r>
            <a:r>
              <a:rPr lang="en-GB" b="1" dirty="0"/>
              <a:t> </a:t>
            </a:r>
            <a:r>
              <a:rPr lang="en-GB" b="1" dirty="0" err="1"/>
              <a:t>incluziv</a:t>
            </a:r>
            <a:r>
              <a:rPr lang="ro-RO" b="1" dirty="0"/>
              <a:t>ă</a:t>
            </a:r>
            <a:endParaRPr lang="en-GB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53019" y="2557435"/>
            <a:ext cx="6535609" cy="927026"/>
          </a:xfrm>
        </p:spPr>
        <p:txBody>
          <a:bodyPr>
            <a:normAutofit/>
          </a:bodyPr>
          <a:lstStyle/>
          <a:p>
            <a:r>
              <a:rPr lang="it-IT" sz="1400" dirty="0">
                <a:solidFill>
                  <a:schemeClr val="bg1"/>
                </a:solidFill>
                <a:latin typeface="Lato Regular"/>
                <a:cs typeface="Lato Regular"/>
              </a:rPr>
              <a:t>Proiecte de mobilitate </a:t>
            </a:r>
            <a:r>
              <a:rPr lang="ro-RO" sz="1400" dirty="0">
                <a:solidFill>
                  <a:schemeClr val="bg1"/>
                </a:solidFill>
                <a:latin typeface="Lato Regular"/>
                <a:cs typeface="Lato Regular"/>
              </a:rPr>
              <a:t>î</a:t>
            </a:r>
            <a:r>
              <a:rPr lang="it-IT" sz="1400" dirty="0">
                <a:solidFill>
                  <a:schemeClr val="bg1"/>
                </a:solidFill>
                <a:latin typeface="Lato Regular"/>
                <a:cs typeface="Lato Regular"/>
              </a:rPr>
              <a:t>n domeniul educa</a:t>
            </a:r>
            <a:r>
              <a:rPr lang="ro-RO" sz="1400" dirty="0">
                <a:solidFill>
                  <a:schemeClr val="bg1"/>
                </a:solidFill>
                <a:latin typeface="Lato Regular"/>
                <a:cs typeface="Lato Regular"/>
              </a:rPr>
              <a:t>ț</a:t>
            </a:r>
            <a:r>
              <a:rPr lang="it-IT" sz="1400" dirty="0">
                <a:solidFill>
                  <a:schemeClr val="bg1"/>
                </a:solidFill>
                <a:latin typeface="Lato Regular"/>
                <a:cs typeface="Lato Regular"/>
              </a:rPr>
              <a:t>iei </a:t>
            </a:r>
            <a:r>
              <a:rPr lang="ro-RO" sz="1400" dirty="0">
                <a:solidFill>
                  <a:schemeClr val="bg1"/>
                </a:solidFill>
                <a:latin typeface="Lato Regular"/>
                <a:cs typeface="Lato Regular"/>
              </a:rPr>
              <a:t>ș</a:t>
            </a:r>
            <a:r>
              <a:rPr lang="it-IT" sz="1400" dirty="0">
                <a:solidFill>
                  <a:schemeClr val="bg1"/>
                </a:solidFill>
                <a:latin typeface="Lato Regular"/>
                <a:cs typeface="Lato Regular"/>
              </a:rPr>
              <a:t>colare</a:t>
            </a:r>
          </a:p>
          <a:p>
            <a:r>
              <a:rPr lang="en-US" sz="1400" dirty="0">
                <a:solidFill>
                  <a:schemeClr val="bg1"/>
                </a:solidFill>
                <a:latin typeface="Lato Regular"/>
                <a:cs typeface="Lato Regular"/>
              </a:rPr>
              <a:t>2019-1-RO01-KA101-062361 </a:t>
            </a:r>
          </a:p>
        </p:txBody>
      </p:sp>
      <p:sp>
        <p:nvSpPr>
          <p:cNvPr id="14" name="Text Placeholder 1"/>
          <p:cNvSpPr>
            <a:spLocks noGrp="1"/>
          </p:cNvSpPr>
          <p:nvPr>
            <p:ph type="body" sz="quarter" idx="12"/>
          </p:nvPr>
        </p:nvSpPr>
        <p:spPr>
          <a:xfrm>
            <a:off x="7625484" y="4751232"/>
            <a:ext cx="3518765" cy="537240"/>
          </a:xfrm>
        </p:spPr>
        <p:txBody>
          <a:bodyPr lIns="0">
            <a:normAutofit/>
          </a:bodyPr>
          <a:lstStyle/>
          <a:p>
            <a:r>
              <a:rPr lang="ro-RO" sz="1800" dirty="0"/>
              <a:t>2019 - 2021</a:t>
            </a:r>
            <a:endParaRPr lang="en-GB" sz="1800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7625484" y="4302374"/>
            <a:ext cx="4546208" cy="336662"/>
          </a:xfrm>
        </p:spPr>
        <p:txBody>
          <a:bodyPr lIns="0">
            <a:noAutofit/>
          </a:bodyPr>
          <a:lstStyle/>
          <a:p>
            <a:r>
              <a:rPr lang="ro-RO" sz="1800" dirty="0">
                <a:latin typeface="Raleway" panose="020B0003030101060003" pitchFamily="34" charset="0"/>
              </a:rPr>
              <a:t>Prezentare proiect</a:t>
            </a:r>
            <a:endParaRPr lang="en-GB" sz="1800" dirty="0">
              <a:latin typeface="Raleway" panose="020B00030301010600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90105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" grpId="0"/>
      <p:bldP spid="3" grpId="0" build="p"/>
      <p:bldP spid="14" grpId="0" build="p"/>
      <p:bldP spid="6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Title 1"/>
          <p:cNvSpPr>
            <a:spLocks noGrp="1"/>
          </p:cNvSpPr>
          <p:nvPr>
            <p:ph type="ctrTitle"/>
          </p:nvPr>
        </p:nvSpPr>
        <p:spPr>
          <a:xfrm>
            <a:off x="1066800" y="685800"/>
            <a:ext cx="7770744" cy="505969"/>
          </a:xfrm>
        </p:spPr>
        <p:txBody>
          <a:bodyPr/>
          <a:lstStyle/>
          <a:p>
            <a:pPr lvl="0"/>
            <a:r>
              <a:rPr lang="ro-RO" dirty="0"/>
              <a:t>STRUCTURA PREZENTARII</a:t>
            </a:r>
            <a:endParaRPr lang="en-GB" dirty="0"/>
          </a:p>
        </p:txBody>
      </p:sp>
      <p:sp>
        <p:nvSpPr>
          <p:cNvPr id="69" name="Subtitle 2"/>
          <p:cNvSpPr>
            <a:spLocks noGrp="1"/>
          </p:cNvSpPr>
          <p:nvPr>
            <p:ph type="subTitle" idx="1"/>
          </p:nvPr>
        </p:nvSpPr>
        <p:spPr>
          <a:xfrm>
            <a:off x="1066800" y="1215741"/>
            <a:ext cx="6544205" cy="261901"/>
          </a:xfrm>
        </p:spPr>
        <p:txBody>
          <a:bodyPr>
            <a:normAutofit lnSpcReduction="10000"/>
          </a:bodyPr>
          <a:lstStyle/>
          <a:p>
            <a:pPr lvl="0"/>
            <a:r>
              <a:rPr lang="ro-RO" dirty="0"/>
              <a:t>Etapele </a:t>
            </a:r>
            <a:r>
              <a:rPr lang="ro-RO" dirty="0" err="1"/>
              <a:t>urmarite</a:t>
            </a:r>
            <a:r>
              <a:rPr lang="ro-RO" dirty="0"/>
              <a:t> in aceasta prezentare sunt</a:t>
            </a:r>
            <a:endParaRPr lang="en-GB" dirty="0"/>
          </a:p>
        </p:txBody>
      </p:sp>
      <p:sp>
        <p:nvSpPr>
          <p:cNvPr id="7" name="Freeform 5"/>
          <p:cNvSpPr>
            <a:spLocks/>
          </p:cNvSpPr>
          <p:nvPr/>
        </p:nvSpPr>
        <p:spPr bwMode="auto">
          <a:xfrm>
            <a:off x="1068425" y="2101999"/>
            <a:ext cx="2552341" cy="1075525"/>
          </a:xfrm>
          <a:custGeom>
            <a:avLst/>
            <a:gdLst>
              <a:gd name="T0" fmla="*/ 1 w 1571"/>
              <a:gd name="T1" fmla="*/ 0 h 662"/>
              <a:gd name="T2" fmla="*/ 1571 w 1571"/>
              <a:gd name="T3" fmla="*/ 0 h 662"/>
              <a:gd name="T4" fmla="*/ 1571 w 1571"/>
              <a:gd name="T5" fmla="*/ 392 h 662"/>
              <a:gd name="T6" fmla="*/ 789 w 1571"/>
              <a:gd name="T7" fmla="*/ 662 h 662"/>
              <a:gd name="T8" fmla="*/ 0 w 1571"/>
              <a:gd name="T9" fmla="*/ 394 h 662"/>
              <a:gd name="T10" fmla="*/ 1 w 1571"/>
              <a:gd name="T11" fmla="*/ 0 h 662"/>
              <a:gd name="T12" fmla="*/ 1 w 1571"/>
              <a:gd name="T13" fmla="*/ 0 h 662"/>
              <a:gd name="T14" fmla="*/ 1 w 1571"/>
              <a:gd name="T15" fmla="*/ 0 h 6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571" h="662">
                <a:moveTo>
                  <a:pt x="1" y="0"/>
                </a:moveTo>
                <a:lnTo>
                  <a:pt x="1571" y="0"/>
                </a:lnTo>
                <a:lnTo>
                  <a:pt x="1571" y="392"/>
                </a:lnTo>
                <a:lnTo>
                  <a:pt x="789" y="662"/>
                </a:lnTo>
                <a:lnTo>
                  <a:pt x="0" y="394"/>
                </a:lnTo>
                <a:lnTo>
                  <a:pt x="1" y="0"/>
                </a:ln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Freeform 6"/>
          <p:cNvSpPr>
            <a:spLocks/>
          </p:cNvSpPr>
          <p:nvPr/>
        </p:nvSpPr>
        <p:spPr bwMode="auto">
          <a:xfrm>
            <a:off x="1068425" y="2852591"/>
            <a:ext cx="2552341" cy="1010538"/>
          </a:xfrm>
          <a:custGeom>
            <a:avLst/>
            <a:gdLst>
              <a:gd name="T0" fmla="*/ 1571 w 1571"/>
              <a:gd name="T1" fmla="*/ 0 h 622"/>
              <a:gd name="T2" fmla="*/ 789 w 1571"/>
              <a:gd name="T3" fmla="*/ 270 h 622"/>
              <a:gd name="T4" fmla="*/ 1 w 1571"/>
              <a:gd name="T5" fmla="*/ 3 h 622"/>
              <a:gd name="T6" fmla="*/ 0 w 1571"/>
              <a:gd name="T7" fmla="*/ 355 h 622"/>
              <a:gd name="T8" fmla="*/ 789 w 1571"/>
              <a:gd name="T9" fmla="*/ 622 h 622"/>
              <a:gd name="T10" fmla="*/ 1571 w 1571"/>
              <a:gd name="T11" fmla="*/ 352 h 622"/>
              <a:gd name="T12" fmla="*/ 1571 w 1571"/>
              <a:gd name="T13" fmla="*/ 0 h 622"/>
              <a:gd name="T14" fmla="*/ 1571 w 1571"/>
              <a:gd name="T15" fmla="*/ 0 h 622"/>
              <a:gd name="T16" fmla="*/ 1571 w 1571"/>
              <a:gd name="T17" fmla="*/ 0 h 6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571" h="622">
                <a:moveTo>
                  <a:pt x="1571" y="0"/>
                </a:moveTo>
                <a:lnTo>
                  <a:pt x="789" y="270"/>
                </a:lnTo>
                <a:lnTo>
                  <a:pt x="1" y="3"/>
                </a:lnTo>
                <a:lnTo>
                  <a:pt x="0" y="355"/>
                </a:lnTo>
                <a:lnTo>
                  <a:pt x="789" y="622"/>
                </a:lnTo>
                <a:lnTo>
                  <a:pt x="1571" y="352"/>
                </a:lnTo>
                <a:lnTo>
                  <a:pt x="1571" y="0"/>
                </a:lnTo>
                <a:lnTo>
                  <a:pt x="1571" y="0"/>
                </a:lnTo>
                <a:lnTo>
                  <a:pt x="1571" y="0"/>
                </a:lnTo>
                <a:close/>
              </a:path>
            </a:pathLst>
          </a:custGeom>
          <a:solidFill>
            <a:srgbClr val="0EBEA9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9" name="Freeform 7"/>
          <p:cNvSpPr>
            <a:spLocks/>
          </p:cNvSpPr>
          <p:nvPr/>
        </p:nvSpPr>
        <p:spPr bwMode="auto">
          <a:xfrm>
            <a:off x="1068425" y="3534948"/>
            <a:ext cx="2552341" cy="1012163"/>
          </a:xfrm>
          <a:custGeom>
            <a:avLst/>
            <a:gdLst>
              <a:gd name="T0" fmla="*/ 1571 w 1571"/>
              <a:gd name="T1" fmla="*/ 0 h 623"/>
              <a:gd name="T2" fmla="*/ 789 w 1571"/>
              <a:gd name="T3" fmla="*/ 271 h 623"/>
              <a:gd name="T4" fmla="*/ 1 w 1571"/>
              <a:gd name="T5" fmla="*/ 4 h 623"/>
              <a:gd name="T6" fmla="*/ 0 w 1571"/>
              <a:gd name="T7" fmla="*/ 355 h 623"/>
              <a:gd name="T8" fmla="*/ 789 w 1571"/>
              <a:gd name="T9" fmla="*/ 623 h 623"/>
              <a:gd name="T10" fmla="*/ 1571 w 1571"/>
              <a:gd name="T11" fmla="*/ 352 h 623"/>
              <a:gd name="T12" fmla="*/ 1571 w 1571"/>
              <a:gd name="T13" fmla="*/ 0 h 623"/>
              <a:gd name="T14" fmla="*/ 1571 w 1571"/>
              <a:gd name="T15" fmla="*/ 0 h 623"/>
              <a:gd name="T16" fmla="*/ 1571 w 1571"/>
              <a:gd name="T17" fmla="*/ 0 h 6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571" h="623">
                <a:moveTo>
                  <a:pt x="1571" y="0"/>
                </a:moveTo>
                <a:lnTo>
                  <a:pt x="789" y="271"/>
                </a:lnTo>
                <a:lnTo>
                  <a:pt x="1" y="4"/>
                </a:lnTo>
                <a:lnTo>
                  <a:pt x="0" y="355"/>
                </a:lnTo>
                <a:lnTo>
                  <a:pt x="789" y="623"/>
                </a:lnTo>
                <a:lnTo>
                  <a:pt x="1571" y="352"/>
                </a:lnTo>
                <a:lnTo>
                  <a:pt x="1571" y="0"/>
                </a:lnTo>
                <a:lnTo>
                  <a:pt x="1571" y="0"/>
                </a:lnTo>
                <a:lnTo>
                  <a:pt x="1571" y="0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8"/>
          <p:cNvSpPr>
            <a:spLocks/>
          </p:cNvSpPr>
          <p:nvPr/>
        </p:nvSpPr>
        <p:spPr bwMode="auto">
          <a:xfrm>
            <a:off x="1068425" y="4223804"/>
            <a:ext cx="2552341" cy="1007289"/>
          </a:xfrm>
          <a:custGeom>
            <a:avLst/>
            <a:gdLst>
              <a:gd name="T0" fmla="*/ 1571 w 1571"/>
              <a:gd name="T1" fmla="*/ 0 h 620"/>
              <a:gd name="T2" fmla="*/ 789 w 1571"/>
              <a:gd name="T3" fmla="*/ 270 h 620"/>
              <a:gd name="T4" fmla="*/ 1 w 1571"/>
              <a:gd name="T5" fmla="*/ 2 h 620"/>
              <a:gd name="T6" fmla="*/ 0 w 1571"/>
              <a:gd name="T7" fmla="*/ 354 h 620"/>
              <a:gd name="T8" fmla="*/ 789 w 1571"/>
              <a:gd name="T9" fmla="*/ 620 h 620"/>
              <a:gd name="T10" fmla="*/ 1571 w 1571"/>
              <a:gd name="T11" fmla="*/ 350 h 620"/>
              <a:gd name="T12" fmla="*/ 1571 w 1571"/>
              <a:gd name="T13" fmla="*/ 0 h 620"/>
              <a:gd name="T14" fmla="*/ 1571 w 1571"/>
              <a:gd name="T15" fmla="*/ 0 h 620"/>
              <a:gd name="T16" fmla="*/ 1571 w 1571"/>
              <a:gd name="T17" fmla="*/ 0 h 6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571" h="620">
                <a:moveTo>
                  <a:pt x="1571" y="0"/>
                </a:moveTo>
                <a:lnTo>
                  <a:pt x="789" y="270"/>
                </a:lnTo>
                <a:lnTo>
                  <a:pt x="1" y="2"/>
                </a:lnTo>
                <a:lnTo>
                  <a:pt x="0" y="354"/>
                </a:lnTo>
                <a:lnTo>
                  <a:pt x="789" y="620"/>
                </a:lnTo>
                <a:lnTo>
                  <a:pt x="1571" y="350"/>
                </a:lnTo>
                <a:lnTo>
                  <a:pt x="1571" y="0"/>
                </a:lnTo>
                <a:lnTo>
                  <a:pt x="1571" y="0"/>
                </a:lnTo>
                <a:lnTo>
                  <a:pt x="1571" y="0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Freeform 9"/>
          <p:cNvSpPr>
            <a:spLocks/>
          </p:cNvSpPr>
          <p:nvPr/>
        </p:nvSpPr>
        <p:spPr bwMode="auto">
          <a:xfrm>
            <a:off x="1068425" y="4904537"/>
            <a:ext cx="2552341" cy="1010538"/>
          </a:xfrm>
          <a:custGeom>
            <a:avLst/>
            <a:gdLst>
              <a:gd name="T0" fmla="*/ 1571 w 1571"/>
              <a:gd name="T1" fmla="*/ 0 h 622"/>
              <a:gd name="T2" fmla="*/ 789 w 1571"/>
              <a:gd name="T3" fmla="*/ 270 h 622"/>
              <a:gd name="T4" fmla="*/ 1 w 1571"/>
              <a:gd name="T5" fmla="*/ 4 h 622"/>
              <a:gd name="T6" fmla="*/ 0 w 1571"/>
              <a:gd name="T7" fmla="*/ 355 h 622"/>
              <a:gd name="T8" fmla="*/ 789 w 1571"/>
              <a:gd name="T9" fmla="*/ 622 h 622"/>
              <a:gd name="T10" fmla="*/ 1571 w 1571"/>
              <a:gd name="T11" fmla="*/ 352 h 622"/>
              <a:gd name="T12" fmla="*/ 1571 w 1571"/>
              <a:gd name="T13" fmla="*/ 0 h 622"/>
              <a:gd name="T14" fmla="*/ 1571 w 1571"/>
              <a:gd name="T15" fmla="*/ 0 h 622"/>
              <a:gd name="T16" fmla="*/ 1571 w 1571"/>
              <a:gd name="T17" fmla="*/ 0 h 6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571" h="622">
                <a:moveTo>
                  <a:pt x="1571" y="0"/>
                </a:moveTo>
                <a:lnTo>
                  <a:pt x="789" y="270"/>
                </a:lnTo>
                <a:lnTo>
                  <a:pt x="1" y="4"/>
                </a:lnTo>
                <a:lnTo>
                  <a:pt x="0" y="355"/>
                </a:lnTo>
                <a:lnTo>
                  <a:pt x="789" y="622"/>
                </a:lnTo>
                <a:lnTo>
                  <a:pt x="1571" y="352"/>
                </a:lnTo>
                <a:lnTo>
                  <a:pt x="1571" y="0"/>
                </a:lnTo>
                <a:lnTo>
                  <a:pt x="1571" y="0"/>
                </a:lnTo>
                <a:lnTo>
                  <a:pt x="1571" y="0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Freeform 10"/>
          <p:cNvSpPr>
            <a:spLocks/>
          </p:cNvSpPr>
          <p:nvPr/>
        </p:nvSpPr>
        <p:spPr bwMode="auto">
          <a:xfrm>
            <a:off x="3929450" y="2097125"/>
            <a:ext cx="121850" cy="102354"/>
          </a:xfrm>
          <a:custGeom>
            <a:avLst/>
            <a:gdLst>
              <a:gd name="T0" fmla="*/ 0 w 75"/>
              <a:gd name="T1" fmla="*/ 41 h 63"/>
              <a:gd name="T2" fmla="*/ 18 w 75"/>
              <a:gd name="T3" fmla="*/ 63 h 63"/>
              <a:gd name="T4" fmla="*/ 74 w 75"/>
              <a:gd name="T5" fmla="*/ 4 h 63"/>
              <a:gd name="T6" fmla="*/ 75 w 75"/>
              <a:gd name="T7" fmla="*/ 0 h 63"/>
              <a:gd name="T8" fmla="*/ 20 w 75"/>
              <a:gd name="T9" fmla="*/ 41 h 63"/>
              <a:gd name="T10" fmla="*/ 0 w 75"/>
              <a:gd name="T11" fmla="*/ 24 h 63"/>
              <a:gd name="T12" fmla="*/ 0 w 75"/>
              <a:gd name="T13" fmla="*/ 41 h 63"/>
              <a:gd name="T14" fmla="*/ 0 w 75"/>
              <a:gd name="T15" fmla="*/ 41 h 63"/>
              <a:gd name="T16" fmla="*/ 0 w 75"/>
              <a:gd name="T17" fmla="*/ 41 h 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75" h="63">
                <a:moveTo>
                  <a:pt x="0" y="41"/>
                </a:moveTo>
                <a:lnTo>
                  <a:pt x="18" y="63"/>
                </a:lnTo>
                <a:lnTo>
                  <a:pt x="74" y="4"/>
                </a:lnTo>
                <a:lnTo>
                  <a:pt x="75" y="0"/>
                </a:lnTo>
                <a:lnTo>
                  <a:pt x="20" y="41"/>
                </a:lnTo>
                <a:lnTo>
                  <a:pt x="0" y="24"/>
                </a:lnTo>
                <a:lnTo>
                  <a:pt x="0" y="41"/>
                </a:lnTo>
                <a:lnTo>
                  <a:pt x="0" y="41"/>
                </a:lnTo>
                <a:lnTo>
                  <a:pt x="0" y="4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9" name="Freeform 13"/>
          <p:cNvSpPr>
            <a:spLocks/>
          </p:cNvSpPr>
          <p:nvPr/>
        </p:nvSpPr>
        <p:spPr bwMode="auto">
          <a:xfrm>
            <a:off x="3929450" y="2852591"/>
            <a:ext cx="121850" cy="102354"/>
          </a:xfrm>
          <a:custGeom>
            <a:avLst/>
            <a:gdLst>
              <a:gd name="T0" fmla="*/ 0 w 75"/>
              <a:gd name="T1" fmla="*/ 43 h 63"/>
              <a:gd name="T2" fmla="*/ 18 w 75"/>
              <a:gd name="T3" fmla="*/ 63 h 63"/>
              <a:gd name="T4" fmla="*/ 74 w 75"/>
              <a:gd name="T5" fmla="*/ 4 h 63"/>
              <a:gd name="T6" fmla="*/ 75 w 75"/>
              <a:gd name="T7" fmla="*/ 0 h 63"/>
              <a:gd name="T8" fmla="*/ 20 w 75"/>
              <a:gd name="T9" fmla="*/ 43 h 63"/>
              <a:gd name="T10" fmla="*/ 0 w 75"/>
              <a:gd name="T11" fmla="*/ 25 h 63"/>
              <a:gd name="T12" fmla="*/ 0 w 75"/>
              <a:gd name="T13" fmla="*/ 43 h 63"/>
              <a:gd name="T14" fmla="*/ 0 w 75"/>
              <a:gd name="T15" fmla="*/ 43 h 63"/>
              <a:gd name="T16" fmla="*/ 0 w 75"/>
              <a:gd name="T17" fmla="*/ 43 h 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75" h="63">
                <a:moveTo>
                  <a:pt x="0" y="43"/>
                </a:moveTo>
                <a:lnTo>
                  <a:pt x="18" y="63"/>
                </a:lnTo>
                <a:lnTo>
                  <a:pt x="74" y="4"/>
                </a:lnTo>
                <a:lnTo>
                  <a:pt x="75" y="0"/>
                </a:lnTo>
                <a:lnTo>
                  <a:pt x="20" y="43"/>
                </a:lnTo>
                <a:lnTo>
                  <a:pt x="0" y="25"/>
                </a:lnTo>
                <a:lnTo>
                  <a:pt x="0" y="43"/>
                </a:lnTo>
                <a:lnTo>
                  <a:pt x="0" y="43"/>
                </a:lnTo>
                <a:lnTo>
                  <a:pt x="0" y="43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2" name="Freeform 16"/>
          <p:cNvSpPr>
            <a:spLocks/>
          </p:cNvSpPr>
          <p:nvPr/>
        </p:nvSpPr>
        <p:spPr bwMode="auto">
          <a:xfrm>
            <a:off x="3929450" y="3570691"/>
            <a:ext cx="121850" cy="102354"/>
          </a:xfrm>
          <a:custGeom>
            <a:avLst/>
            <a:gdLst>
              <a:gd name="T0" fmla="*/ 0 w 75"/>
              <a:gd name="T1" fmla="*/ 42 h 63"/>
              <a:gd name="T2" fmla="*/ 18 w 75"/>
              <a:gd name="T3" fmla="*/ 63 h 63"/>
              <a:gd name="T4" fmla="*/ 74 w 75"/>
              <a:gd name="T5" fmla="*/ 4 h 63"/>
              <a:gd name="T6" fmla="*/ 75 w 75"/>
              <a:gd name="T7" fmla="*/ 0 h 63"/>
              <a:gd name="T8" fmla="*/ 20 w 75"/>
              <a:gd name="T9" fmla="*/ 42 h 63"/>
              <a:gd name="T10" fmla="*/ 0 w 75"/>
              <a:gd name="T11" fmla="*/ 25 h 63"/>
              <a:gd name="T12" fmla="*/ 0 w 75"/>
              <a:gd name="T13" fmla="*/ 42 h 63"/>
              <a:gd name="T14" fmla="*/ 0 w 75"/>
              <a:gd name="T15" fmla="*/ 42 h 63"/>
              <a:gd name="T16" fmla="*/ 0 w 75"/>
              <a:gd name="T17" fmla="*/ 42 h 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75" h="63">
                <a:moveTo>
                  <a:pt x="0" y="42"/>
                </a:moveTo>
                <a:lnTo>
                  <a:pt x="18" y="63"/>
                </a:lnTo>
                <a:lnTo>
                  <a:pt x="74" y="4"/>
                </a:lnTo>
                <a:lnTo>
                  <a:pt x="75" y="0"/>
                </a:lnTo>
                <a:lnTo>
                  <a:pt x="20" y="42"/>
                </a:lnTo>
                <a:lnTo>
                  <a:pt x="0" y="25"/>
                </a:lnTo>
                <a:lnTo>
                  <a:pt x="0" y="42"/>
                </a:lnTo>
                <a:lnTo>
                  <a:pt x="0" y="42"/>
                </a:lnTo>
                <a:lnTo>
                  <a:pt x="0" y="42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7" name="Freeform 19"/>
          <p:cNvSpPr>
            <a:spLocks/>
          </p:cNvSpPr>
          <p:nvPr/>
        </p:nvSpPr>
        <p:spPr bwMode="auto">
          <a:xfrm>
            <a:off x="3929450" y="4300163"/>
            <a:ext cx="121850" cy="102354"/>
          </a:xfrm>
          <a:custGeom>
            <a:avLst/>
            <a:gdLst>
              <a:gd name="T0" fmla="*/ 0 w 75"/>
              <a:gd name="T1" fmla="*/ 42 h 63"/>
              <a:gd name="T2" fmla="*/ 18 w 75"/>
              <a:gd name="T3" fmla="*/ 63 h 63"/>
              <a:gd name="T4" fmla="*/ 74 w 75"/>
              <a:gd name="T5" fmla="*/ 4 h 63"/>
              <a:gd name="T6" fmla="*/ 75 w 75"/>
              <a:gd name="T7" fmla="*/ 0 h 63"/>
              <a:gd name="T8" fmla="*/ 20 w 75"/>
              <a:gd name="T9" fmla="*/ 42 h 63"/>
              <a:gd name="T10" fmla="*/ 0 w 75"/>
              <a:gd name="T11" fmla="*/ 24 h 63"/>
              <a:gd name="T12" fmla="*/ 0 w 75"/>
              <a:gd name="T13" fmla="*/ 42 h 63"/>
              <a:gd name="T14" fmla="*/ 0 w 75"/>
              <a:gd name="T15" fmla="*/ 42 h 63"/>
              <a:gd name="T16" fmla="*/ 0 w 75"/>
              <a:gd name="T17" fmla="*/ 42 h 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75" h="63">
                <a:moveTo>
                  <a:pt x="0" y="42"/>
                </a:moveTo>
                <a:lnTo>
                  <a:pt x="18" y="63"/>
                </a:lnTo>
                <a:lnTo>
                  <a:pt x="74" y="4"/>
                </a:lnTo>
                <a:lnTo>
                  <a:pt x="75" y="0"/>
                </a:lnTo>
                <a:lnTo>
                  <a:pt x="20" y="42"/>
                </a:lnTo>
                <a:lnTo>
                  <a:pt x="0" y="24"/>
                </a:lnTo>
                <a:lnTo>
                  <a:pt x="0" y="42"/>
                </a:lnTo>
                <a:lnTo>
                  <a:pt x="0" y="42"/>
                </a:lnTo>
                <a:lnTo>
                  <a:pt x="0" y="42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0" name="Freeform 22"/>
          <p:cNvSpPr>
            <a:spLocks/>
          </p:cNvSpPr>
          <p:nvPr/>
        </p:nvSpPr>
        <p:spPr bwMode="auto">
          <a:xfrm>
            <a:off x="3929450" y="5045882"/>
            <a:ext cx="121850" cy="102354"/>
          </a:xfrm>
          <a:custGeom>
            <a:avLst/>
            <a:gdLst>
              <a:gd name="T0" fmla="*/ 0 w 75"/>
              <a:gd name="T1" fmla="*/ 43 h 63"/>
              <a:gd name="T2" fmla="*/ 18 w 75"/>
              <a:gd name="T3" fmla="*/ 63 h 63"/>
              <a:gd name="T4" fmla="*/ 74 w 75"/>
              <a:gd name="T5" fmla="*/ 4 h 63"/>
              <a:gd name="T6" fmla="*/ 75 w 75"/>
              <a:gd name="T7" fmla="*/ 0 h 63"/>
              <a:gd name="T8" fmla="*/ 20 w 75"/>
              <a:gd name="T9" fmla="*/ 43 h 63"/>
              <a:gd name="T10" fmla="*/ 0 w 75"/>
              <a:gd name="T11" fmla="*/ 25 h 63"/>
              <a:gd name="T12" fmla="*/ 0 w 75"/>
              <a:gd name="T13" fmla="*/ 43 h 63"/>
              <a:gd name="T14" fmla="*/ 0 w 75"/>
              <a:gd name="T15" fmla="*/ 43 h 63"/>
              <a:gd name="T16" fmla="*/ 0 w 75"/>
              <a:gd name="T17" fmla="*/ 43 h 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75" h="63">
                <a:moveTo>
                  <a:pt x="0" y="43"/>
                </a:moveTo>
                <a:lnTo>
                  <a:pt x="18" y="63"/>
                </a:lnTo>
                <a:lnTo>
                  <a:pt x="74" y="4"/>
                </a:lnTo>
                <a:lnTo>
                  <a:pt x="75" y="0"/>
                </a:lnTo>
                <a:lnTo>
                  <a:pt x="20" y="43"/>
                </a:lnTo>
                <a:lnTo>
                  <a:pt x="0" y="25"/>
                </a:lnTo>
                <a:lnTo>
                  <a:pt x="0" y="43"/>
                </a:lnTo>
                <a:lnTo>
                  <a:pt x="0" y="43"/>
                </a:lnTo>
                <a:lnTo>
                  <a:pt x="0" y="43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3" name="Rectangle 32"/>
          <p:cNvSpPr/>
          <p:nvPr/>
        </p:nvSpPr>
        <p:spPr>
          <a:xfrm>
            <a:off x="7301878" y="2021267"/>
            <a:ext cx="4890122" cy="47625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63" name="Text Placeholder 4"/>
          <p:cNvSpPr>
            <a:spLocks noGrp="1"/>
          </p:cNvSpPr>
          <p:nvPr>
            <p:ph type="body" sz="quarter" idx="15"/>
          </p:nvPr>
        </p:nvSpPr>
        <p:spPr>
          <a:xfrm>
            <a:off x="1066800" y="2095500"/>
            <a:ext cx="2553966" cy="632897"/>
          </a:xfrm>
        </p:spPr>
        <p:txBody>
          <a:bodyPr anchor="ctr">
            <a:normAutofit/>
          </a:bodyPr>
          <a:lstStyle/>
          <a:p>
            <a:pPr algn="ctr"/>
            <a:r>
              <a:rPr lang="ro-RO" sz="1200" dirty="0"/>
              <a:t>Erasmus+</a:t>
            </a:r>
            <a:endParaRPr lang="en-GB" sz="1200" dirty="0"/>
          </a:p>
        </p:txBody>
      </p:sp>
      <p:sp>
        <p:nvSpPr>
          <p:cNvPr id="64" name="Text Placeholder 4"/>
          <p:cNvSpPr>
            <a:spLocks noGrp="1"/>
          </p:cNvSpPr>
          <p:nvPr>
            <p:ph type="body" sz="quarter" idx="15"/>
          </p:nvPr>
        </p:nvSpPr>
        <p:spPr>
          <a:xfrm>
            <a:off x="1065175" y="3134688"/>
            <a:ext cx="2553966" cy="632897"/>
          </a:xfrm>
        </p:spPr>
        <p:txBody>
          <a:bodyPr anchor="ctr">
            <a:normAutofit/>
          </a:bodyPr>
          <a:lstStyle/>
          <a:p>
            <a:pPr algn="ctr"/>
            <a:r>
              <a:rPr lang="en-GB" sz="1200" dirty="0" err="1"/>
              <a:t>Formarea</a:t>
            </a:r>
            <a:r>
              <a:rPr lang="en-GB" sz="1200" dirty="0"/>
              <a:t> </a:t>
            </a:r>
            <a:r>
              <a:rPr lang="en-GB" sz="1200" dirty="0" err="1"/>
              <a:t>cadrelor</a:t>
            </a:r>
            <a:r>
              <a:rPr lang="en-GB" sz="1200" dirty="0"/>
              <a:t> </a:t>
            </a:r>
            <a:r>
              <a:rPr lang="en-GB" sz="1200" dirty="0" err="1"/>
              <a:t>didactice</a:t>
            </a:r>
            <a:r>
              <a:rPr lang="en-GB" sz="1200" dirty="0"/>
              <a:t> </a:t>
            </a:r>
            <a:r>
              <a:rPr lang="en-GB" sz="1200" dirty="0" err="1"/>
              <a:t>pentru</a:t>
            </a:r>
            <a:r>
              <a:rPr lang="en-GB" sz="1200" dirty="0"/>
              <a:t> </a:t>
            </a:r>
            <a:r>
              <a:rPr lang="en-GB" sz="1200" dirty="0" err="1"/>
              <a:t>educatie</a:t>
            </a:r>
            <a:r>
              <a:rPr lang="en-GB" sz="1200" dirty="0"/>
              <a:t> </a:t>
            </a:r>
            <a:r>
              <a:rPr lang="en-GB" sz="1200" dirty="0" err="1"/>
              <a:t>incluziva</a:t>
            </a:r>
            <a:endParaRPr lang="en-GB" sz="1200" dirty="0"/>
          </a:p>
        </p:txBody>
      </p:sp>
      <p:sp>
        <p:nvSpPr>
          <p:cNvPr id="65" name="Text Placeholder 4"/>
          <p:cNvSpPr>
            <a:spLocks noGrp="1"/>
          </p:cNvSpPr>
          <p:nvPr>
            <p:ph type="body" sz="quarter" idx="15"/>
          </p:nvPr>
        </p:nvSpPr>
        <p:spPr>
          <a:xfrm>
            <a:off x="1063796" y="3812368"/>
            <a:ext cx="2553966" cy="632897"/>
          </a:xfrm>
        </p:spPr>
        <p:txBody>
          <a:bodyPr anchor="ctr">
            <a:normAutofit/>
          </a:bodyPr>
          <a:lstStyle/>
          <a:p>
            <a:pPr algn="ctr"/>
            <a:r>
              <a:rPr lang="ro-RO" sz="1200" dirty="0"/>
              <a:t>Selecție</a:t>
            </a:r>
            <a:endParaRPr lang="en-GB" sz="1200" dirty="0"/>
          </a:p>
        </p:txBody>
      </p:sp>
      <p:sp>
        <p:nvSpPr>
          <p:cNvPr id="66" name="Text Placeholder 4"/>
          <p:cNvSpPr>
            <a:spLocks noGrp="1"/>
          </p:cNvSpPr>
          <p:nvPr>
            <p:ph type="body" sz="quarter" idx="15"/>
          </p:nvPr>
        </p:nvSpPr>
        <p:spPr>
          <a:xfrm>
            <a:off x="1063796" y="4503329"/>
            <a:ext cx="2553966" cy="632897"/>
          </a:xfrm>
        </p:spPr>
        <p:txBody>
          <a:bodyPr anchor="ctr">
            <a:normAutofit/>
          </a:bodyPr>
          <a:lstStyle/>
          <a:p>
            <a:pPr algn="ctr"/>
            <a:r>
              <a:rPr lang="ro-RO" sz="1200" dirty="0"/>
              <a:t>Cursuri de formare</a:t>
            </a:r>
            <a:endParaRPr lang="en-GB" sz="1200" dirty="0"/>
          </a:p>
        </p:txBody>
      </p:sp>
      <p:sp>
        <p:nvSpPr>
          <p:cNvPr id="67" name="Text Placeholder 4"/>
          <p:cNvSpPr>
            <a:spLocks noGrp="1"/>
          </p:cNvSpPr>
          <p:nvPr>
            <p:ph type="body" sz="quarter" idx="15"/>
          </p:nvPr>
        </p:nvSpPr>
        <p:spPr>
          <a:xfrm>
            <a:off x="1063796" y="5232423"/>
            <a:ext cx="2553966" cy="632897"/>
          </a:xfrm>
        </p:spPr>
        <p:txBody>
          <a:bodyPr anchor="ctr">
            <a:normAutofit/>
          </a:bodyPr>
          <a:lstStyle/>
          <a:p>
            <a:pPr algn="ctr"/>
            <a:r>
              <a:rPr lang="en-GB" sz="1200" dirty="0" err="1"/>
              <a:t>Implementare</a:t>
            </a:r>
            <a:r>
              <a:rPr lang="en-GB" sz="1200" dirty="0"/>
              <a:t>.</a:t>
            </a:r>
          </a:p>
          <a:p>
            <a:pPr algn="ctr"/>
            <a:r>
              <a:rPr lang="ro-RO" sz="1200" dirty="0"/>
              <a:t>Întrebări</a:t>
            </a:r>
            <a:endParaRPr lang="en-GB" sz="1200" dirty="0"/>
          </a:p>
        </p:txBody>
      </p:sp>
      <p:sp>
        <p:nvSpPr>
          <p:cNvPr id="57" name="Text Placeholder 1"/>
          <p:cNvSpPr>
            <a:spLocks noGrp="1"/>
          </p:cNvSpPr>
          <p:nvPr>
            <p:ph type="body" sz="quarter" idx="12"/>
          </p:nvPr>
        </p:nvSpPr>
        <p:spPr>
          <a:xfrm>
            <a:off x="4152277" y="2016351"/>
            <a:ext cx="2717442" cy="653812"/>
          </a:xfrm>
        </p:spPr>
        <p:txBody>
          <a:bodyPr lIns="0" anchor="t">
            <a:noAutofit/>
          </a:bodyPr>
          <a:lstStyle/>
          <a:p>
            <a:pPr>
              <a:spcBef>
                <a:spcPts val="0"/>
              </a:spcBef>
            </a:pPr>
            <a:r>
              <a:rPr lang="en-GB" sz="1400" dirty="0" err="1"/>
              <a:t>Prezentarea</a:t>
            </a:r>
            <a:r>
              <a:rPr lang="en-GB" sz="1400" dirty="0"/>
              <a:t> </a:t>
            </a:r>
            <a:r>
              <a:rPr lang="en-GB" sz="1400" dirty="0" err="1"/>
              <a:t>Programului</a:t>
            </a:r>
            <a:r>
              <a:rPr lang="en-GB" sz="1400" dirty="0"/>
              <a:t> Erasmus+</a:t>
            </a:r>
          </a:p>
        </p:txBody>
      </p:sp>
      <p:sp>
        <p:nvSpPr>
          <p:cNvPr id="58" name="Text Placeholder 1"/>
          <p:cNvSpPr>
            <a:spLocks noGrp="1"/>
          </p:cNvSpPr>
          <p:nvPr>
            <p:ph type="body" sz="quarter" idx="12"/>
          </p:nvPr>
        </p:nvSpPr>
        <p:spPr>
          <a:xfrm>
            <a:off x="4152276" y="2778819"/>
            <a:ext cx="2844142" cy="653812"/>
          </a:xfrm>
        </p:spPr>
        <p:txBody>
          <a:bodyPr lIns="0" anchor="t">
            <a:noAutofit/>
          </a:bodyPr>
          <a:lstStyle/>
          <a:p>
            <a:pPr>
              <a:spcBef>
                <a:spcPts val="0"/>
              </a:spcBef>
            </a:pPr>
            <a:r>
              <a:rPr lang="en-GB" sz="1400" dirty="0" err="1"/>
              <a:t>Prezentarea</a:t>
            </a:r>
            <a:r>
              <a:rPr lang="en-GB" sz="1400" dirty="0"/>
              <a:t> </a:t>
            </a:r>
            <a:r>
              <a:rPr lang="en-GB" sz="1400" dirty="0" err="1"/>
              <a:t>proiectului</a:t>
            </a:r>
            <a:r>
              <a:rPr lang="en-GB" sz="1400" dirty="0"/>
              <a:t> de </a:t>
            </a:r>
            <a:r>
              <a:rPr lang="en-GB" sz="1400" dirty="0" err="1"/>
              <a:t>mobilități</a:t>
            </a:r>
            <a:r>
              <a:rPr lang="en-GB" sz="1400" dirty="0"/>
              <a:t> de </a:t>
            </a:r>
            <a:r>
              <a:rPr lang="en-GB" sz="1400" dirty="0" err="1"/>
              <a:t>formare</a:t>
            </a:r>
            <a:r>
              <a:rPr lang="en-GB" sz="1400" dirty="0"/>
              <a:t> </a:t>
            </a:r>
            <a:r>
              <a:rPr lang="en-GB" sz="1400" dirty="0" err="1"/>
              <a:t>pentru</a:t>
            </a:r>
            <a:r>
              <a:rPr lang="en-GB" sz="1400" dirty="0"/>
              <a:t> </a:t>
            </a:r>
            <a:r>
              <a:rPr lang="en-GB" sz="1400" dirty="0" err="1"/>
              <a:t>cadrele</a:t>
            </a:r>
            <a:r>
              <a:rPr lang="en-GB" sz="1400" dirty="0"/>
              <a:t> </a:t>
            </a:r>
            <a:r>
              <a:rPr lang="en-GB" sz="1400" dirty="0" err="1"/>
              <a:t>didactice</a:t>
            </a:r>
            <a:r>
              <a:rPr lang="en-GB" sz="1400" dirty="0"/>
              <a:t> </a:t>
            </a:r>
          </a:p>
        </p:txBody>
      </p:sp>
      <p:sp>
        <p:nvSpPr>
          <p:cNvPr id="59" name="Text Placeholder 1"/>
          <p:cNvSpPr>
            <a:spLocks noGrp="1"/>
          </p:cNvSpPr>
          <p:nvPr>
            <p:ph type="body" sz="quarter" idx="12"/>
          </p:nvPr>
        </p:nvSpPr>
        <p:spPr>
          <a:xfrm>
            <a:off x="4150651" y="3490437"/>
            <a:ext cx="2717442" cy="552318"/>
          </a:xfrm>
        </p:spPr>
        <p:txBody>
          <a:bodyPr lIns="0" anchor="t">
            <a:noAutofit/>
          </a:bodyPr>
          <a:lstStyle/>
          <a:p>
            <a:pPr algn="just"/>
            <a:r>
              <a:rPr lang="ro-RO" sz="1400" dirty="0"/>
              <a:t>Prezentarea procedurii de selecție a beneficiarilor mobilităților de formare Erasmus+</a:t>
            </a:r>
            <a:endParaRPr lang="en-GB" sz="1400" dirty="0"/>
          </a:p>
        </p:txBody>
      </p:sp>
      <p:sp>
        <p:nvSpPr>
          <p:cNvPr id="70" name="Text Placeholder 1"/>
          <p:cNvSpPr>
            <a:spLocks noGrp="1"/>
          </p:cNvSpPr>
          <p:nvPr>
            <p:ph type="body" sz="quarter" idx="12"/>
          </p:nvPr>
        </p:nvSpPr>
        <p:spPr>
          <a:xfrm>
            <a:off x="4152277" y="4267459"/>
            <a:ext cx="2715816" cy="552318"/>
          </a:xfrm>
        </p:spPr>
        <p:txBody>
          <a:bodyPr lIns="0" anchor="t">
            <a:noAutofit/>
          </a:bodyPr>
          <a:lstStyle/>
          <a:p>
            <a:r>
              <a:rPr lang="ro-RO" sz="1400" dirty="0"/>
              <a:t>Prezentarea ofertei de formare propusă pentru mobilități.</a:t>
            </a:r>
            <a:endParaRPr lang="en-GB" sz="1400" dirty="0"/>
          </a:p>
        </p:txBody>
      </p:sp>
      <p:sp>
        <p:nvSpPr>
          <p:cNvPr id="71" name="Text Placeholder 1"/>
          <p:cNvSpPr>
            <a:spLocks noGrp="1"/>
          </p:cNvSpPr>
          <p:nvPr>
            <p:ph type="body" sz="quarter" idx="12"/>
          </p:nvPr>
        </p:nvSpPr>
        <p:spPr>
          <a:xfrm>
            <a:off x="4152277" y="4960268"/>
            <a:ext cx="2715816" cy="552318"/>
          </a:xfrm>
        </p:spPr>
        <p:txBody>
          <a:bodyPr lIns="0" anchor="t">
            <a:noAutofit/>
          </a:bodyPr>
          <a:lstStyle/>
          <a:p>
            <a:r>
              <a:rPr lang="ro-RO" sz="1400" dirty="0"/>
              <a:t>Prezentarea activităților de implementare desfășurate după participarea la cursurile de formare.</a:t>
            </a:r>
          </a:p>
          <a:p>
            <a:pPr>
              <a:spcBef>
                <a:spcPts val="0"/>
              </a:spcBef>
            </a:pPr>
            <a:endParaRPr lang="en-GB" sz="1400" dirty="0"/>
          </a:p>
        </p:txBody>
      </p:sp>
    </p:spTree>
    <p:extLst>
      <p:ext uri="{BB962C8B-B14F-4D97-AF65-F5344CB8AC3E}">
        <p14:creationId xmlns:p14="http://schemas.microsoft.com/office/powerpoint/2010/main" val="3054272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500"/>
                            </p:stCondLst>
                            <p:childTnLst>
                              <p:par>
                                <p:cTn id="6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8000"/>
                            </p:stCondLst>
                            <p:childTnLst>
                              <p:par>
                                <p:cTn id="6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8500"/>
                            </p:stCondLst>
                            <p:childTnLst>
                              <p:par>
                                <p:cTn id="7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9000"/>
                            </p:stCondLst>
                            <p:childTnLst>
                              <p:par>
                                <p:cTn id="7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" grpId="0"/>
      <p:bldP spid="69" grpId="0" build="p"/>
      <p:bldP spid="7" grpId="0" animBg="1"/>
      <p:bldP spid="8" grpId="0" animBg="1"/>
      <p:bldP spid="9" grpId="0" animBg="1"/>
      <p:bldP spid="10" grpId="0" animBg="1"/>
      <p:bldP spid="11" grpId="0" animBg="1"/>
      <p:bldP spid="33" grpId="0" animBg="1"/>
      <p:bldP spid="63" grpId="0" build="p"/>
      <p:bldP spid="64" grpId="0" build="p"/>
      <p:bldP spid="65" grpId="0" build="p"/>
      <p:bldP spid="66" grpId="0" build="p"/>
      <p:bldP spid="67" grpId="0" build="p"/>
      <p:bldP spid="57" grpId="0" uiExpand="1" build="p"/>
      <p:bldP spid="58" grpId="0" build="p"/>
      <p:bldP spid="59" grpId="0" build="p"/>
      <p:bldP spid="70" grpId="0" build="p"/>
      <p:bldP spid="71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Text Placeholder 1"/>
          <p:cNvSpPr>
            <a:spLocks noGrp="1"/>
          </p:cNvSpPr>
          <p:nvPr>
            <p:ph type="body" sz="quarter" idx="12"/>
          </p:nvPr>
        </p:nvSpPr>
        <p:spPr>
          <a:xfrm>
            <a:off x="4534424" y="2698946"/>
            <a:ext cx="3123151" cy="1739503"/>
          </a:xfrm>
        </p:spPr>
        <p:txBody>
          <a:bodyPr lIns="0" anchor="ctr">
            <a:noAutofit/>
          </a:bodyPr>
          <a:lstStyle/>
          <a:p>
            <a:pPr algn="ctr"/>
            <a:r>
              <a:rPr lang="ro-RO" sz="4000" b="1" dirty="0">
                <a:latin typeface="Source Sans Pro Light" panose="020B0403030403020204" pitchFamily="34" charset="0"/>
              </a:rPr>
              <a:t>ERASMUS+</a:t>
            </a:r>
            <a:endParaRPr lang="en-GB" sz="4000" b="1" dirty="0">
              <a:latin typeface="Source Sans Pro Light" panose="020B0403030403020204" pitchFamily="34" charset="0"/>
            </a:endParaRPr>
          </a:p>
        </p:txBody>
      </p:sp>
      <p:sp>
        <p:nvSpPr>
          <p:cNvPr id="3" name="Shape 65"/>
          <p:cNvSpPr/>
          <p:nvPr/>
        </p:nvSpPr>
        <p:spPr>
          <a:xfrm>
            <a:off x="5752780" y="2532650"/>
            <a:ext cx="686439" cy="61399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77" h="21458" extrusionOk="0">
                <a:moveTo>
                  <a:pt x="20906" y="11130"/>
                </a:moveTo>
                <a:lnTo>
                  <a:pt x="11466" y="425"/>
                </a:lnTo>
                <a:cubicBezTo>
                  <a:pt x="10983" y="-142"/>
                  <a:pt x="10193" y="-142"/>
                  <a:pt x="9710" y="425"/>
                </a:cubicBezTo>
                <a:lnTo>
                  <a:pt x="271" y="11130"/>
                </a:lnTo>
                <a:cubicBezTo>
                  <a:pt x="-212" y="11696"/>
                  <a:pt x="-32" y="12160"/>
                  <a:pt x="671" y="12160"/>
                </a:cubicBezTo>
                <a:lnTo>
                  <a:pt x="2638" y="12160"/>
                </a:lnTo>
                <a:lnTo>
                  <a:pt x="2638" y="20381"/>
                </a:lnTo>
                <a:cubicBezTo>
                  <a:pt x="2638" y="20976"/>
                  <a:pt x="2661" y="21458"/>
                  <a:pt x="3609" y="21458"/>
                </a:cubicBezTo>
                <a:lnTo>
                  <a:pt x="8190" y="21458"/>
                </a:lnTo>
                <a:lnTo>
                  <a:pt x="8190" y="13214"/>
                </a:lnTo>
                <a:lnTo>
                  <a:pt x="12986" y="13214"/>
                </a:lnTo>
                <a:lnTo>
                  <a:pt x="12986" y="21458"/>
                </a:lnTo>
                <a:lnTo>
                  <a:pt x="17795" y="21458"/>
                </a:lnTo>
                <a:cubicBezTo>
                  <a:pt x="18518" y="21458"/>
                  <a:pt x="18538" y="20976"/>
                  <a:pt x="18538" y="20381"/>
                </a:cubicBezTo>
                <a:lnTo>
                  <a:pt x="18538" y="12160"/>
                </a:lnTo>
                <a:lnTo>
                  <a:pt x="20505" y="12160"/>
                </a:lnTo>
                <a:cubicBezTo>
                  <a:pt x="21208" y="12160"/>
                  <a:pt x="21388" y="11696"/>
                  <a:pt x="20906" y="1113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lvl="0"/>
            <a:endParaRPr/>
          </a:p>
        </p:txBody>
      </p:sp>
    </p:spTree>
    <p:extLst>
      <p:ext uri="{BB962C8B-B14F-4D97-AF65-F5344CB8AC3E}">
        <p14:creationId xmlns:p14="http://schemas.microsoft.com/office/powerpoint/2010/main" val="42053103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500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build="p"/>
      <p:bldP spid="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1"/>
          <p:cNvSpPr>
            <a:spLocks noGrp="1"/>
          </p:cNvSpPr>
          <p:nvPr>
            <p:ph type="body" sz="quarter" idx="12"/>
          </p:nvPr>
        </p:nvSpPr>
        <p:spPr>
          <a:xfrm>
            <a:off x="2782957" y="2162876"/>
            <a:ext cx="6626085" cy="1228024"/>
          </a:xfrm>
        </p:spPr>
        <p:txBody>
          <a:bodyPr>
            <a:noAutofit/>
          </a:bodyPr>
          <a:lstStyle/>
          <a:p>
            <a:pPr algn="ctr"/>
            <a:r>
              <a:rPr lang="en-GB" sz="3600" dirty="0">
                <a:latin typeface="Source Sans Pro Light" panose="020B0403030403020204" pitchFamily="34" charset="0"/>
              </a:rPr>
              <a:t>“SCHIMBĂ VIEŢI, DESCHIDE MINŢI”</a:t>
            </a:r>
          </a:p>
        </p:txBody>
      </p:sp>
      <p:sp>
        <p:nvSpPr>
          <p:cNvPr id="17" name="Title 1"/>
          <p:cNvSpPr>
            <a:spLocks noGrp="1"/>
          </p:cNvSpPr>
          <p:nvPr>
            <p:ph type="ctrTitle"/>
          </p:nvPr>
        </p:nvSpPr>
        <p:spPr>
          <a:xfrm>
            <a:off x="1066800" y="685800"/>
            <a:ext cx="7770744" cy="505969"/>
          </a:xfrm>
        </p:spPr>
        <p:txBody>
          <a:bodyPr/>
          <a:lstStyle/>
          <a:p>
            <a:pPr lvl="0"/>
            <a:r>
              <a:rPr lang="en-GB" dirty="0"/>
              <a:t>ERASMUS+</a:t>
            </a:r>
          </a:p>
        </p:txBody>
      </p:sp>
      <p:sp>
        <p:nvSpPr>
          <p:cNvPr id="18" name="Subtitle 2"/>
          <p:cNvSpPr>
            <a:spLocks noGrp="1"/>
          </p:cNvSpPr>
          <p:nvPr>
            <p:ph type="subTitle" idx="1"/>
          </p:nvPr>
        </p:nvSpPr>
        <p:spPr>
          <a:xfrm>
            <a:off x="1066800" y="1215741"/>
            <a:ext cx="6544205" cy="261901"/>
          </a:xfrm>
        </p:spPr>
        <p:txBody>
          <a:bodyPr>
            <a:normAutofit lnSpcReduction="10000"/>
          </a:bodyPr>
          <a:lstStyle/>
          <a:p>
            <a:pPr lvl="0"/>
            <a:r>
              <a:rPr lang="en-GB" dirty="0" err="1"/>
              <a:t>Prezentarea</a:t>
            </a:r>
            <a:r>
              <a:rPr lang="en-GB" dirty="0"/>
              <a:t> </a:t>
            </a:r>
            <a:r>
              <a:rPr lang="en-GB" dirty="0" err="1"/>
              <a:t>programului</a:t>
            </a:r>
            <a:endParaRPr lang="en-GB" dirty="0"/>
          </a:p>
        </p:txBody>
      </p:sp>
      <p:pic>
        <p:nvPicPr>
          <p:cNvPr id="1026" name="Picture 2" descr="Imagini pentru erasmus+">
            <a:extLst>
              <a:ext uri="{FF2B5EF4-FFF2-40B4-BE49-F238E27FC236}">
                <a16:creationId xmlns:a16="http://schemas.microsoft.com/office/drawing/2014/main" id="{D1D2BB43-5A1F-459A-B82D-E2B3AACA7F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4044950"/>
            <a:ext cx="12192000" cy="2813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20E9560-B094-4FCB-A457-0811DA9B3D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8306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build="p"/>
      <p:bldP spid="17" grpId="0"/>
      <p:bldP spid="18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sz="quarter" idx="11"/>
          </p:nvPr>
        </p:nvSpPr>
        <p:spPr>
          <a:xfrm>
            <a:off x="3835905" y="685800"/>
            <a:ext cx="6861731" cy="1000613"/>
          </a:xfrm>
        </p:spPr>
        <p:txBody>
          <a:bodyPr>
            <a:normAutofit/>
          </a:bodyPr>
          <a:lstStyle/>
          <a:p>
            <a:pPr lvl="0" algn="just"/>
            <a:r>
              <a:rPr lang="en-GB" dirty="0">
                <a:latin typeface="Raleway" panose="020B0003030101060003" pitchFamily="34" charset="0"/>
              </a:rPr>
              <a:t>Erasmus+ </a:t>
            </a:r>
            <a:r>
              <a:rPr lang="en-GB" dirty="0" err="1">
                <a:latin typeface="Raleway" panose="020B0003030101060003" pitchFamily="34" charset="0"/>
              </a:rPr>
              <a:t>este</a:t>
            </a:r>
            <a:r>
              <a:rPr lang="en-GB" dirty="0">
                <a:latin typeface="Raleway" panose="020B0003030101060003" pitchFamily="34" charset="0"/>
              </a:rPr>
              <a:t> </a:t>
            </a:r>
            <a:r>
              <a:rPr lang="en-GB" dirty="0" err="1">
                <a:latin typeface="Raleway" panose="020B0003030101060003" pitchFamily="34" charset="0"/>
              </a:rPr>
              <a:t>programul</a:t>
            </a:r>
            <a:r>
              <a:rPr lang="en-GB" dirty="0">
                <a:latin typeface="Raleway" panose="020B0003030101060003" pitchFamily="34" charset="0"/>
              </a:rPr>
              <a:t> </a:t>
            </a:r>
            <a:r>
              <a:rPr lang="en-GB" dirty="0" err="1">
                <a:latin typeface="Raleway" panose="020B0003030101060003" pitchFamily="34" charset="0"/>
              </a:rPr>
              <a:t>prin</a:t>
            </a:r>
            <a:r>
              <a:rPr lang="en-GB" dirty="0">
                <a:latin typeface="Raleway" panose="020B0003030101060003" pitchFamily="34" charset="0"/>
              </a:rPr>
              <a:t> care UE </a:t>
            </a:r>
            <a:r>
              <a:rPr lang="en-GB" dirty="0" err="1">
                <a:latin typeface="Raleway" panose="020B0003030101060003" pitchFamily="34" charset="0"/>
              </a:rPr>
              <a:t>sprijină</a:t>
            </a:r>
            <a:r>
              <a:rPr lang="en-GB" dirty="0">
                <a:latin typeface="Raleway" panose="020B0003030101060003" pitchFamily="34" charset="0"/>
              </a:rPr>
              <a:t> </a:t>
            </a:r>
            <a:r>
              <a:rPr lang="en-GB" dirty="0" err="1">
                <a:latin typeface="Raleway" panose="020B0003030101060003" pitchFamily="34" charset="0"/>
              </a:rPr>
              <a:t>educația</a:t>
            </a:r>
            <a:r>
              <a:rPr lang="en-GB" dirty="0">
                <a:latin typeface="Raleway" panose="020B0003030101060003" pitchFamily="34" charset="0"/>
              </a:rPr>
              <a:t>, </a:t>
            </a:r>
            <a:r>
              <a:rPr lang="en-GB" dirty="0" err="1">
                <a:latin typeface="Raleway" panose="020B0003030101060003" pitchFamily="34" charset="0"/>
              </a:rPr>
              <a:t>formarea</a:t>
            </a:r>
            <a:r>
              <a:rPr lang="en-GB" dirty="0">
                <a:latin typeface="Raleway" panose="020B0003030101060003" pitchFamily="34" charset="0"/>
              </a:rPr>
              <a:t>, </a:t>
            </a:r>
            <a:r>
              <a:rPr lang="en-GB" dirty="0" err="1">
                <a:latin typeface="Raleway" panose="020B0003030101060003" pitchFamily="34" charset="0"/>
              </a:rPr>
              <a:t>tineretul</a:t>
            </a:r>
            <a:r>
              <a:rPr lang="en-GB" dirty="0">
                <a:latin typeface="Raleway" panose="020B0003030101060003" pitchFamily="34" charset="0"/>
              </a:rPr>
              <a:t> </a:t>
            </a:r>
            <a:r>
              <a:rPr lang="en-GB" dirty="0" err="1">
                <a:latin typeface="Raleway" panose="020B0003030101060003" pitchFamily="34" charset="0"/>
              </a:rPr>
              <a:t>și</a:t>
            </a:r>
            <a:r>
              <a:rPr lang="en-GB" dirty="0">
                <a:latin typeface="Raleway" panose="020B0003030101060003" pitchFamily="34" charset="0"/>
              </a:rPr>
              <a:t> </a:t>
            </a:r>
            <a:r>
              <a:rPr lang="en-GB" dirty="0" err="1">
                <a:latin typeface="Raleway" panose="020B0003030101060003" pitchFamily="34" charset="0"/>
              </a:rPr>
              <a:t>sportul</a:t>
            </a:r>
            <a:r>
              <a:rPr lang="en-GB" dirty="0">
                <a:latin typeface="Raleway" panose="020B0003030101060003" pitchFamily="34" charset="0"/>
              </a:rPr>
              <a:t> </a:t>
            </a:r>
            <a:r>
              <a:rPr lang="en-GB" dirty="0" err="1">
                <a:latin typeface="Raleway" panose="020B0003030101060003" pitchFamily="34" charset="0"/>
              </a:rPr>
              <a:t>în</a:t>
            </a:r>
            <a:r>
              <a:rPr lang="en-GB" dirty="0">
                <a:latin typeface="Raleway" panose="020B0003030101060003" pitchFamily="34" charset="0"/>
              </a:rPr>
              <a:t> Europa. </a:t>
            </a:r>
            <a:r>
              <a:rPr lang="en-GB" dirty="0" err="1">
                <a:latin typeface="Raleway" panose="020B0003030101060003" pitchFamily="34" charset="0"/>
              </a:rPr>
              <a:t>Dispune</a:t>
            </a:r>
            <a:r>
              <a:rPr lang="en-GB" dirty="0">
                <a:latin typeface="Raleway" panose="020B0003030101060003" pitchFamily="34" charset="0"/>
              </a:rPr>
              <a:t> de un </a:t>
            </a:r>
            <a:r>
              <a:rPr lang="en-GB" dirty="0" err="1">
                <a:latin typeface="Raleway" panose="020B0003030101060003" pitchFamily="34" charset="0"/>
              </a:rPr>
              <a:t>buget</a:t>
            </a:r>
            <a:r>
              <a:rPr lang="en-GB" dirty="0">
                <a:latin typeface="Raleway" panose="020B0003030101060003" pitchFamily="34" charset="0"/>
              </a:rPr>
              <a:t> de 14,7 </a:t>
            </a:r>
            <a:r>
              <a:rPr lang="en-GB" dirty="0" err="1">
                <a:latin typeface="Raleway" panose="020B0003030101060003" pitchFamily="34" charset="0"/>
              </a:rPr>
              <a:t>miliarde</a:t>
            </a:r>
            <a:r>
              <a:rPr lang="en-GB" dirty="0">
                <a:latin typeface="Raleway" panose="020B0003030101060003" pitchFamily="34" charset="0"/>
              </a:rPr>
              <a:t> EUR, </a:t>
            </a:r>
            <a:r>
              <a:rPr lang="en-GB" dirty="0" err="1">
                <a:latin typeface="Raleway" panose="020B0003030101060003" pitchFamily="34" charset="0"/>
              </a:rPr>
              <a:t>bani</a:t>
            </a:r>
            <a:r>
              <a:rPr lang="en-GB" dirty="0">
                <a:latin typeface="Raleway" panose="020B0003030101060003" pitchFamily="34" charset="0"/>
              </a:rPr>
              <a:t> cu </a:t>
            </a:r>
            <a:r>
              <a:rPr lang="en-GB" dirty="0" err="1">
                <a:latin typeface="Raleway" panose="020B0003030101060003" pitchFamily="34" charset="0"/>
              </a:rPr>
              <a:t>ajutorul</a:t>
            </a:r>
            <a:r>
              <a:rPr lang="en-GB" dirty="0">
                <a:latin typeface="Raleway" panose="020B0003030101060003" pitchFamily="34" charset="0"/>
              </a:rPr>
              <a:t> </a:t>
            </a:r>
            <a:r>
              <a:rPr lang="en-GB" dirty="0" err="1">
                <a:latin typeface="Raleway" panose="020B0003030101060003" pitchFamily="34" charset="0"/>
              </a:rPr>
              <a:t>cărora</a:t>
            </a:r>
            <a:r>
              <a:rPr lang="en-GB" dirty="0">
                <a:latin typeface="Raleway" panose="020B0003030101060003" pitchFamily="34" charset="0"/>
              </a:rPr>
              <a:t> </a:t>
            </a:r>
            <a:r>
              <a:rPr lang="en-GB" dirty="0" err="1">
                <a:latin typeface="Raleway" panose="020B0003030101060003" pitchFamily="34" charset="0"/>
              </a:rPr>
              <a:t>peste</a:t>
            </a:r>
            <a:r>
              <a:rPr lang="en-GB" dirty="0">
                <a:latin typeface="Raleway" panose="020B0003030101060003" pitchFamily="34" charset="0"/>
              </a:rPr>
              <a:t> 4 </a:t>
            </a:r>
            <a:r>
              <a:rPr lang="en-GB" dirty="0" err="1">
                <a:latin typeface="Raleway" panose="020B0003030101060003" pitchFamily="34" charset="0"/>
              </a:rPr>
              <a:t>milioane</a:t>
            </a:r>
            <a:r>
              <a:rPr lang="en-GB" dirty="0">
                <a:latin typeface="Raleway" panose="020B0003030101060003" pitchFamily="34" charset="0"/>
              </a:rPr>
              <a:t> de </a:t>
            </a:r>
            <a:r>
              <a:rPr lang="en-GB" dirty="0" err="1">
                <a:latin typeface="Raleway" panose="020B0003030101060003" pitchFamily="34" charset="0"/>
              </a:rPr>
              <a:t>europeni</a:t>
            </a:r>
            <a:r>
              <a:rPr lang="en-GB" dirty="0">
                <a:latin typeface="Raleway" panose="020B0003030101060003" pitchFamily="34" charset="0"/>
              </a:rPr>
              <a:t> </a:t>
            </a:r>
            <a:r>
              <a:rPr lang="en-GB" dirty="0" err="1">
                <a:latin typeface="Raleway" panose="020B0003030101060003" pitchFamily="34" charset="0"/>
              </a:rPr>
              <a:t>vor</a:t>
            </a:r>
            <a:r>
              <a:rPr lang="en-GB" dirty="0">
                <a:latin typeface="Raleway" panose="020B0003030101060003" pitchFamily="34" charset="0"/>
              </a:rPr>
              <a:t> </a:t>
            </a:r>
            <a:r>
              <a:rPr lang="en-GB" dirty="0" err="1">
                <a:latin typeface="Raleway" panose="020B0003030101060003" pitchFamily="34" charset="0"/>
              </a:rPr>
              <a:t>putea</a:t>
            </a:r>
            <a:r>
              <a:rPr lang="en-GB" dirty="0">
                <a:latin typeface="Raleway" panose="020B0003030101060003" pitchFamily="34" charset="0"/>
              </a:rPr>
              <a:t> </a:t>
            </a:r>
            <a:r>
              <a:rPr lang="en-GB" dirty="0" err="1">
                <a:latin typeface="Raleway" panose="020B0003030101060003" pitchFamily="34" charset="0"/>
              </a:rPr>
              <a:t>câștiga</a:t>
            </a:r>
            <a:r>
              <a:rPr lang="en-GB" dirty="0">
                <a:latin typeface="Raleway" panose="020B0003030101060003" pitchFamily="34" charset="0"/>
              </a:rPr>
              <a:t> </a:t>
            </a:r>
            <a:r>
              <a:rPr lang="en-GB" dirty="0" err="1">
                <a:latin typeface="Raleway" panose="020B0003030101060003" pitchFamily="34" charset="0"/>
              </a:rPr>
              <a:t>experiență</a:t>
            </a:r>
            <a:r>
              <a:rPr lang="en-GB" dirty="0">
                <a:latin typeface="Raleway" panose="020B0003030101060003" pitchFamily="34" charset="0"/>
              </a:rPr>
              <a:t> </a:t>
            </a:r>
            <a:r>
              <a:rPr lang="en-GB" dirty="0" err="1">
                <a:latin typeface="Raleway" panose="020B0003030101060003" pitchFamily="34" charset="0"/>
              </a:rPr>
              <a:t>și</a:t>
            </a:r>
            <a:r>
              <a:rPr lang="en-GB" dirty="0">
                <a:latin typeface="Raleway" panose="020B0003030101060003" pitchFamily="34" charset="0"/>
              </a:rPr>
              <a:t> </a:t>
            </a:r>
            <a:r>
              <a:rPr lang="en-GB" dirty="0" err="1">
                <a:latin typeface="Raleway" panose="020B0003030101060003" pitchFamily="34" charset="0"/>
              </a:rPr>
              <a:t>avea</a:t>
            </a:r>
            <a:r>
              <a:rPr lang="en-GB" dirty="0">
                <a:latin typeface="Raleway" panose="020B0003030101060003" pitchFamily="34" charset="0"/>
              </a:rPr>
              <a:t> </a:t>
            </a:r>
            <a:r>
              <a:rPr lang="en-GB" dirty="0" err="1">
                <a:latin typeface="Raleway" panose="020B0003030101060003" pitchFamily="34" charset="0"/>
              </a:rPr>
              <a:t>acces</a:t>
            </a:r>
            <a:r>
              <a:rPr lang="en-GB" dirty="0">
                <a:latin typeface="Raleway" panose="020B0003030101060003" pitchFamily="34" charset="0"/>
              </a:rPr>
              <a:t> la </a:t>
            </a:r>
            <a:r>
              <a:rPr lang="en-GB" dirty="0" err="1">
                <a:latin typeface="Raleway" panose="020B0003030101060003" pitchFamily="34" charset="0"/>
              </a:rPr>
              <a:t>studii</a:t>
            </a:r>
            <a:r>
              <a:rPr lang="en-GB" dirty="0">
                <a:latin typeface="Raleway" panose="020B0003030101060003" pitchFamily="34" charset="0"/>
              </a:rPr>
              <a:t>, </a:t>
            </a:r>
            <a:r>
              <a:rPr lang="en-GB" dirty="0" err="1">
                <a:latin typeface="Raleway" panose="020B0003030101060003" pitchFamily="34" charset="0"/>
              </a:rPr>
              <a:t>formare</a:t>
            </a:r>
            <a:r>
              <a:rPr lang="en-GB" dirty="0">
                <a:latin typeface="Raleway" panose="020B0003030101060003" pitchFamily="34" charset="0"/>
              </a:rPr>
              <a:t> </a:t>
            </a:r>
            <a:r>
              <a:rPr lang="en-GB" dirty="0" err="1">
                <a:latin typeface="Raleway" panose="020B0003030101060003" pitchFamily="34" charset="0"/>
              </a:rPr>
              <a:t>și</a:t>
            </a:r>
            <a:r>
              <a:rPr lang="en-GB" dirty="0">
                <a:latin typeface="Raleway" panose="020B0003030101060003" pitchFamily="34" charset="0"/>
              </a:rPr>
              <a:t> </a:t>
            </a:r>
            <a:r>
              <a:rPr lang="en-GB" dirty="0" err="1">
                <a:latin typeface="Raleway" panose="020B0003030101060003" pitchFamily="34" charset="0"/>
              </a:rPr>
              <a:t>voluntariat</a:t>
            </a:r>
            <a:r>
              <a:rPr lang="en-GB" dirty="0">
                <a:latin typeface="Raleway" panose="020B0003030101060003" pitchFamily="34" charset="0"/>
              </a:rPr>
              <a:t> </a:t>
            </a:r>
            <a:r>
              <a:rPr lang="en-GB" dirty="0" err="1">
                <a:latin typeface="Raleway" panose="020B0003030101060003" pitchFamily="34" charset="0"/>
              </a:rPr>
              <a:t>în</a:t>
            </a:r>
            <a:r>
              <a:rPr lang="en-GB" dirty="0">
                <a:latin typeface="Raleway" panose="020B0003030101060003" pitchFamily="34" charset="0"/>
              </a:rPr>
              <a:t> </a:t>
            </a:r>
            <a:r>
              <a:rPr lang="en-GB" dirty="0" err="1">
                <a:latin typeface="Raleway" panose="020B0003030101060003" pitchFamily="34" charset="0"/>
              </a:rPr>
              <a:t>străinătate</a:t>
            </a:r>
            <a:r>
              <a:rPr lang="en-GB" dirty="0">
                <a:latin typeface="Raleway" panose="020B0003030101060003" pitchFamily="34" charset="0"/>
              </a:rPr>
              <a:t>.</a:t>
            </a:r>
          </a:p>
        </p:txBody>
      </p:sp>
      <p:sp>
        <p:nvSpPr>
          <p:cNvPr id="11" name="Title 1"/>
          <p:cNvSpPr>
            <a:spLocks noGrp="1"/>
          </p:cNvSpPr>
          <p:nvPr>
            <p:ph type="ctrTitle"/>
          </p:nvPr>
        </p:nvSpPr>
        <p:spPr>
          <a:xfrm>
            <a:off x="1066800" y="685800"/>
            <a:ext cx="7770744" cy="505969"/>
          </a:xfrm>
        </p:spPr>
        <p:txBody>
          <a:bodyPr/>
          <a:lstStyle/>
          <a:p>
            <a:pPr lvl="0"/>
            <a:r>
              <a:rPr lang="ro-RO" dirty="0"/>
              <a:t>ERASMUS+</a:t>
            </a:r>
            <a:endParaRPr lang="en-GB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/>
          </p:nvPr>
        </p:nvSpPr>
        <p:spPr>
          <a:xfrm>
            <a:off x="1066800" y="1215741"/>
            <a:ext cx="6544205" cy="261901"/>
          </a:xfrm>
        </p:spPr>
        <p:txBody>
          <a:bodyPr>
            <a:normAutofit lnSpcReduction="10000"/>
          </a:bodyPr>
          <a:lstStyle/>
          <a:p>
            <a:pPr lvl="0"/>
            <a:r>
              <a:rPr lang="ro-RO" dirty="0"/>
              <a:t>Prezentarea programului</a:t>
            </a:r>
            <a:endParaRPr lang="en-GB" dirty="0"/>
          </a:p>
        </p:txBody>
      </p:sp>
      <p:sp>
        <p:nvSpPr>
          <p:cNvPr id="13" name="Shape 58"/>
          <p:cNvSpPr/>
          <p:nvPr/>
        </p:nvSpPr>
        <p:spPr>
          <a:xfrm flipV="1">
            <a:off x="6096000" y="2359919"/>
            <a:ext cx="1" cy="2743200"/>
          </a:xfrm>
          <a:prstGeom prst="line">
            <a:avLst/>
          </a:prstGeom>
          <a:ln w="9525" cap="rnd">
            <a:solidFill>
              <a:schemeClr val="accent6"/>
            </a:solidFill>
            <a:prstDash val="solid"/>
            <a:round/>
          </a:ln>
        </p:spPr>
        <p:txBody>
          <a:bodyPr lIns="50800" tIns="50800" rIns="50800" bIns="50800" anchor="ctr"/>
          <a:lstStyle/>
          <a:p>
            <a:pPr lvl="0"/>
            <a:endParaRPr/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2"/>
          </p:nvPr>
        </p:nvSpPr>
        <p:spPr>
          <a:xfrm>
            <a:off x="6622143" y="2646441"/>
            <a:ext cx="3695700" cy="2693909"/>
          </a:xfrm>
        </p:spPr>
        <p:txBody>
          <a:bodyPr>
            <a:normAutofit fontScale="92500" lnSpcReduction="20000"/>
          </a:bodyPr>
          <a:lstStyle/>
          <a:p>
            <a:pPr lvl="0">
              <a:lnSpc>
                <a:spcPts val="1400"/>
              </a:lnSpc>
            </a:pPr>
            <a:r>
              <a:rPr lang="en-GB" sz="1600" b="1" dirty="0">
                <a:solidFill>
                  <a:srgbClr val="FF0000"/>
                </a:solidFill>
                <a:latin typeface="Kontrapunkt Bob Light" panose="02000000000000000000" pitchFamily="50" charset="0"/>
              </a:rPr>
              <a:t>– </a:t>
            </a:r>
            <a:r>
              <a:rPr lang="en-GB" sz="1600" b="1" dirty="0" err="1">
                <a:solidFill>
                  <a:srgbClr val="FF0000"/>
                </a:solidFill>
                <a:latin typeface="Kontrapunkt Bob Light" panose="02000000000000000000" pitchFamily="50" charset="0"/>
              </a:rPr>
              <a:t>Proiecte</a:t>
            </a:r>
            <a:r>
              <a:rPr lang="en-GB" sz="1600" b="1" dirty="0">
                <a:solidFill>
                  <a:srgbClr val="FF0000"/>
                </a:solidFill>
                <a:latin typeface="Kontrapunkt Bob Light" panose="02000000000000000000" pitchFamily="50" charset="0"/>
              </a:rPr>
              <a:t> de </a:t>
            </a:r>
            <a:r>
              <a:rPr lang="en-GB" sz="1600" b="1" dirty="0" err="1">
                <a:solidFill>
                  <a:srgbClr val="FF0000"/>
                </a:solidFill>
                <a:latin typeface="Kontrapunkt Bob Light" panose="02000000000000000000" pitchFamily="50" charset="0"/>
              </a:rPr>
              <a:t>mobilitate</a:t>
            </a:r>
            <a:r>
              <a:rPr lang="en-GB" sz="1600" b="1" dirty="0">
                <a:solidFill>
                  <a:srgbClr val="FF0000"/>
                </a:solidFill>
                <a:latin typeface="Kontrapunkt Bob Light" panose="02000000000000000000" pitchFamily="50" charset="0"/>
              </a:rPr>
              <a:t> (Key Action 1)</a:t>
            </a:r>
          </a:p>
          <a:p>
            <a:pPr lvl="0">
              <a:lnSpc>
                <a:spcPts val="1400"/>
              </a:lnSpc>
            </a:pPr>
            <a:r>
              <a:rPr lang="en-GB" sz="1600" dirty="0">
                <a:solidFill>
                  <a:prstClr val="white">
                    <a:lumMod val="95000"/>
                  </a:prstClr>
                </a:solidFill>
                <a:latin typeface="Kontrapunkt Bob Light" panose="02000000000000000000" pitchFamily="50" charset="0"/>
              </a:rPr>
              <a:t>– </a:t>
            </a:r>
            <a:r>
              <a:rPr lang="en-GB" sz="1600" dirty="0" err="1">
                <a:solidFill>
                  <a:prstClr val="white">
                    <a:lumMod val="95000"/>
                  </a:prstClr>
                </a:solidFill>
                <a:latin typeface="Kontrapunkt Bob Light" panose="02000000000000000000" pitchFamily="50" charset="0"/>
              </a:rPr>
              <a:t>Parteneriate</a:t>
            </a:r>
            <a:r>
              <a:rPr lang="en-GB" sz="1600" dirty="0">
                <a:solidFill>
                  <a:prstClr val="white">
                    <a:lumMod val="95000"/>
                  </a:prstClr>
                </a:solidFill>
                <a:latin typeface="Kontrapunkt Bob Light" panose="02000000000000000000" pitchFamily="50" charset="0"/>
              </a:rPr>
              <a:t> </a:t>
            </a:r>
            <a:r>
              <a:rPr lang="en-GB" sz="1600" dirty="0" err="1">
                <a:solidFill>
                  <a:prstClr val="white">
                    <a:lumMod val="95000"/>
                  </a:prstClr>
                </a:solidFill>
                <a:latin typeface="Kontrapunkt Bob Light" panose="02000000000000000000" pitchFamily="50" charset="0"/>
              </a:rPr>
              <a:t>Strategice</a:t>
            </a:r>
            <a:r>
              <a:rPr lang="en-GB" sz="1600" dirty="0">
                <a:solidFill>
                  <a:prstClr val="white">
                    <a:lumMod val="95000"/>
                  </a:prstClr>
                </a:solidFill>
                <a:latin typeface="Kontrapunkt Bob Light" panose="02000000000000000000" pitchFamily="50" charset="0"/>
              </a:rPr>
              <a:t> (Key Action 2)</a:t>
            </a:r>
          </a:p>
          <a:p>
            <a:pPr lvl="0">
              <a:lnSpc>
                <a:spcPts val="1400"/>
              </a:lnSpc>
            </a:pPr>
            <a:r>
              <a:rPr lang="en-GB" sz="1600" dirty="0">
                <a:solidFill>
                  <a:prstClr val="white">
                    <a:lumMod val="95000"/>
                  </a:prstClr>
                </a:solidFill>
                <a:latin typeface="Kontrapunkt Bob Light" panose="02000000000000000000" pitchFamily="50" charset="0"/>
              </a:rPr>
              <a:t>– Dialog </a:t>
            </a:r>
            <a:r>
              <a:rPr lang="en-GB" sz="1600" dirty="0" err="1">
                <a:solidFill>
                  <a:prstClr val="white">
                    <a:lumMod val="95000"/>
                  </a:prstClr>
                </a:solidFill>
                <a:latin typeface="Kontrapunkt Bob Light" panose="02000000000000000000" pitchFamily="50" charset="0"/>
              </a:rPr>
              <a:t>Structurat</a:t>
            </a:r>
            <a:r>
              <a:rPr lang="en-GB" sz="1600" dirty="0">
                <a:solidFill>
                  <a:prstClr val="white">
                    <a:lumMod val="95000"/>
                  </a:prstClr>
                </a:solidFill>
                <a:latin typeface="Kontrapunkt Bob Light" panose="02000000000000000000" pitchFamily="50" charset="0"/>
              </a:rPr>
              <a:t> (Key action 3)</a:t>
            </a:r>
          </a:p>
          <a:p>
            <a:pPr>
              <a:lnSpc>
                <a:spcPct val="110000"/>
              </a:lnSpc>
            </a:pPr>
            <a:endParaRPr lang="ro-RO" dirty="0"/>
          </a:p>
          <a:p>
            <a:pPr lvl="0">
              <a:lnSpc>
                <a:spcPts val="1400"/>
              </a:lnSpc>
            </a:pPr>
            <a:r>
              <a:rPr lang="ro-RO" sz="2000" b="1" dirty="0">
                <a:solidFill>
                  <a:srgbClr val="FF0000"/>
                </a:solidFill>
              </a:rPr>
              <a:t>Educație școlară</a:t>
            </a:r>
          </a:p>
          <a:p>
            <a:pPr lvl="0">
              <a:lnSpc>
                <a:spcPts val="1400"/>
              </a:lnSpc>
            </a:pPr>
            <a:r>
              <a:rPr lang="ro-RO" sz="2000" dirty="0">
                <a:solidFill>
                  <a:prstClr val="white">
                    <a:lumMod val="95000"/>
                  </a:prstClr>
                </a:solidFill>
              </a:rPr>
              <a:t>Formare profesională (VET)</a:t>
            </a:r>
          </a:p>
          <a:p>
            <a:pPr lvl="0">
              <a:lnSpc>
                <a:spcPts val="1400"/>
              </a:lnSpc>
            </a:pPr>
            <a:r>
              <a:rPr lang="ro-RO" sz="2000" dirty="0">
                <a:solidFill>
                  <a:prstClr val="white">
                    <a:lumMod val="95000"/>
                  </a:prstClr>
                </a:solidFill>
              </a:rPr>
              <a:t>Educația adulților</a:t>
            </a:r>
          </a:p>
          <a:p>
            <a:pPr lvl="0">
              <a:lnSpc>
                <a:spcPts val="1400"/>
              </a:lnSpc>
            </a:pPr>
            <a:r>
              <a:rPr lang="ro-RO" sz="2000" dirty="0">
                <a:solidFill>
                  <a:prstClr val="white">
                    <a:lumMod val="95000"/>
                  </a:prstClr>
                </a:solidFill>
              </a:rPr>
              <a:t>Tineret</a:t>
            </a:r>
          </a:p>
          <a:p>
            <a:pPr lvl="0">
              <a:lnSpc>
                <a:spcPts val="1400"/>
              </a:lnSpc>
            </a:pPr>
            <a:r>
              <a:rPr lang="en-GB" sz="2000" dirty="0" err="1">
                <a:solidFill>
                  <a:prstClr val="white">
                    <a:lumMod val="95000"/>
                  </a:prstClr>
                </a:solidFill>
                <a:latin typeface="Kontrapunkt Bob Light" panose="02000000000000000000" pitchFamily="50" charset="0"/>
              </a:rPr>
              <a:t>Învăţământ</a:t>
            </a:r>
            <a:r>
              <a:rPr lang="en-GB" sz="2000" dirty="0">
                <a:solidFill>
                  <a:prstClr val="white">
                    <a:lumMod val="95000"/>
                  </a:prstClr>
                </a:solidFill>
                <a:latin typeface="Kontrapunkt Bob Light" panose="02000000000000000000" pitchFamily="50" charset="0"/>
              </a:rPr>
              <a:t> </a:t>
            </a:r>
            <a:r>
              <a:rPr lang="en-GB" sz="2000" dirty="0" err="1">
                <a:solidFill>
                  <a:prstClr val="white">
                    <a:lumMod val="95000"/>
                  </a:prstClr>
                </a:solidFill>
                <a:latin typeface="Kontrapunkt Bob Light" panose="02000000000000000000" pitchFamily="50" charset="0"/>
              </a:rPr>
              <a:t>universitar</a:t>
            </a:r>
            <a:endParaRPr lang="en-GB" sz="2000" dirty="0">
              <a:solidFill>
                <a:prstClr val="white">
                  <a:lumMod val="95000"/>
                </a:prstClr>
              </a:solidFill>
              <a:latin typeface="Kontrapunkt Bob Light" panose="02000000000000000000" pitchFamily="50" charset="0"/>
            </a:endParaRPr>
          </a:p>
        </p:txBody>
      </p:sp>
      <p:pic>
        <p:nvPicPr>
          <p:cNvPr id="2050" name="Picture 2" descr="Imagini pentru erasmus+">
            <a:extLst>
              <a:ext uri="{FF2B5EF4-FFF2-40B4-BE49-F238E27FC236}">
                <a16:creationId xmlns:a16="http://schemas.microsoft.com/office/drawing/2014/main" id="{E4580CEB-6F98-4E0F-98C9-C969B48FE0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286" y="1828702"/>
            <a:ext cx="4503059" cy="32005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732874-237D-4BAA-B728-6A1B30352E94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75875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charRg st="117" end="13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">
                                            <p:txEl>
                                              <p:charRg st="117" end="13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charRg st="134" end="16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">
                                            <p:txEl>
                                              <p:charRg st="134" end="16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charRg st="161" end="18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">
                                            <p:txEl>
                                              <p:charRg st="161" end="18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charRg st="180" end="18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">
                                            <p:txEl>
                                              <p:charRg st="180" end="18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charRg st="188" end="2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">
                                            <p:txEl>
                                              <p:charRg st="188" end="2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  <p:bldP spid="11" grpId="0"/>
      <p:bldP spid="12" grpId="0" build="p"/>
      <p:bldP spid="13" grpId="0" animBg="1"/>
      <p:bldP spid="2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Text Placeholder 1"/>
          <p:cNvSpPr>
            <a:spLocks noGrp="1"/>
          </p:cNvSpPr>
          <p:nvPr>
            <p:ph type="body" sz="quarter" idx="12"/>
          </p:nvPr>
        </p:nvSpPr>
        <p:spPr>
          <a:xfrm>
            <a:off x="2312794" y="3429000"/>
            <a:ext cx="7566409" cy="1739503"/>
          </a:xfrm>
        </p:spPr>
        <p:txBody>
          <a:bodyPr lIns="0" anchor="ctr">
            <a:noAutofit/>
          </a:bodyPr>
          <a:lstStyle/>
          <a:p>
            <a:pPr algn="ctr"/>
            <a:r>
              <a:rPr lang="ro-RO" sz="4000" b="1" dirty="0">
                <a:latin typeface="Source Sans Pro Light" panose="020B0403030403020204" pitchFamily="34" charset="0"/>
              </a:rPr>
              <a:t>FORMAREA CADRELOR DIDACTICE PENTRU EDUCAȚIE INCLUZIVĂ</a:t>
            </a:r>
            <a:endParaRPr lang="en-GB" sz="4000" b="1" dirty="0">
              <a:latin typeface="Source Sans Pro Light" panose="020B0403030403020204" pitchFamily="34" charset="0"/>
            </a:endParaRPr>
          </a:p>
        </p:txBody>
      </p:sp>
      <p:sp>
        <p:nvSpPr>
          <p:cNvPr id="3" name="Shape 65"/>
          <p:cNvSpPr/>
          <p:nvPr/>
        </p:nvSpPr>
        <p:spPr>
          <a:xfrm>
            <a:off x="5752780" y="2532650"/>
            <a:ext cx="686439" cy="61399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77" h="21458" extrusionOk="0">
                <a:moveTo>
                  <a:pt x="20906" y="11130"/>
                </a:moveTo>
                <a:lnTo>
                  <a:pt x="11466" y="425"/>
                </a:lnTo>
                <a:cubicBezTo>
                  <a:pt x="10983" y="-142"/>
                  <a:pt x="10193" y="-142"/>
                  <a:pt x="9710" y="425"/>
                </a:cubicBezTo>
                <a:lnTo>
                  <a:pt x="271" y="11130"/>
                </a:lnTo>
                <a:cubicBezTo>
                  <a:pt x="-212" y="11696"/>
                  <a:pt x="-32" y="12160"/>
                  <a:pt x="671" y="12160"/>
                </a:cubicBezTo>
                <a:lnTo>
                  <a:pt x="2638" y="12160"/>
                </a:lnTo>
                <a:lnTo>
                  <a:pt x="2638" y="20381"/>
                </a:lnTo>
                <a:cubicBezTo>
                  <a:pt x="2638" y="20976"/>
                  <a:pt x="2661" y="21458"/>
                  <a:pt x="3609" y="21458"/>
                </a:cubicBezTo>
                <a:lnTo>
                  <a:pt x="8190" y="21458"/>
                </a:lnTo>
                <a:lnTo>
                  <a:pt x="8190" y="13214"/>
                </a:lnTo>
                <a:lnTo>
                  <a:pt x="12986" y="13214"/>
                </a:lnTo>
                <a:lnTo>
                  <a:pt x="12986" y="21458"/>
                </a:lnTo>
                <a:lnTo>
                  <a:pt x="17795" y="21458"/>
                </a:lnTo>
                <a:cubicBezTo>
                  <a:pt x="18518" y="21458"/>
                  <a:pt x="18538" y="20976"/>
                  <a:pt x="18538" y="20381"/>
                </a:cubicBezTo>
                <a:lnTo>
                  <a:pt x="18538" y="12160"/>
                </a:lnTo>
                <a:lnTo>
                  <a:pt x="20505" y="12160"/>
                </a:lnTo>
                <a:cubicBezTo>
                  <a:pt x="21208" y="12160"/>
                  <a:pt x="21388" y="11696"/>
                  <a:pt x="20906" y="1113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lvl="0"/>
            <a:endParaRPr/>
          </a:p>
        </p:txBody>
      </p:sp>
      <p:sp>
        <p:nvSpPr>
          <p:cNvPr id="4" name="Text Placeholder 1">
            <a:extLst>
              <a:ext uri="{FF2B5EF4-FFF2-40B4-BE49-F238E27FC236}">
                <a16:creationId xmlns:a16="http://schemas.microsoft.com/office/drawing/2014/main" id="{73F52B3C-27AD-4E5A-B695-0B7F9EBCC127}"/>
              </a:ext>
            </a:extLst>
          </p:cNvPr>
          <p:cNvSpPr txBox="1">
            <a:spLocks/>
          </p:cNvSpPr>
          <p:nvPr/>
        </p:nvSpPr>
        <p:spPr>
          <a:xfrm>
            <a:off x="2312794" y="4757057"/>
            <a:ext cx="7566409" cy="1739503"/>
          </a:xfrm>
          <a:prstGeom prst="rect">
            <a:avLst/>
          </a:prstGeom>
        </p:spPr>
        <p:txBody>
          <a:bodyPr vert="horz" lIns="0" tIns="45720" rIns="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50" kern="1200" baseline="0">
                <a:solidFill>
                  <a:schemeClr val="bg1">
                    <a:lumMod val="85000"/>
                  </a:schemeClr>
                </a:solidFill>
                <a:latin typeface="Source Sans Pro" panose="020B0503030403020204" pitchFamily="34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Source Sans Pro" panose="020B0503030403020204" pitchFamily="34" charset="0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Source Sans Pro" panose="020B0503030403020204" pitchFamily="34" charset="0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Source Sans Pro" panose="020B0503030403020204" pitchFamily="34" charset="0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Source Sans Pro" panose="020B0503030403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o-RO" sz="2800" b="1" dirty="0">
                <a:latin typeface="Source Sans Pro Light" panose="020B0403030403020204" pitchFamily="34" charset="0"/>
              </a:rPr>
              <a:t>Prezentarea proiectului de mobilitate</a:t>
            </a:r>
          </a:p>
          <a:p>
            <a:pPr algn="ctr"/>
            <a:r>
              <a:rPr lang="ro-RO" sz="2800" b="1" dirty="0">
                <a:latin typeface="Source Sans Pro Light" panose="020B0403030403020204" pitchFamily="34" charset="0"/>
              </a:rPr>
              <a:t>2019-1-RO01-KA101-062361</a:t>
            </a:r>
            <a:endParaRPr lang="en-GB" sz="2800" b="1" dirty="0">
              <a:latin typeface="Source Sans Pro Light" panose="020B04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4277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500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9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build="p"/>
      <p:bldP spid="3" grpId="0" animBg="1"/>
      <p:bldP spid="4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Title 1"/>
          <p:cNvSpPr>
            <a:spLocks noGrp="1"/>
          </p:cNvSpPr>
          <p:nvPr>
            <p:ph type="ctrTitle"/>
          </p:nvPr>
        </p:nvSpPr>
        <p:spPr>
          <a:xfrm>
            <a:off x="1066800" y="685800"/>
            <a:ext cx="7770744" cy="505969"/>
          </a:xfrm>
        </p:spPr>
        <p:txBody>
          <a:bodyPr/>
          <a:lstStyle/>
          <a:p>
            <a:pPr lvl="0"/>
            <a:r>
              <a:rPr lang="ro-RO" dirty="0"/>
              <a:t>ANALIZA </a:t>
            </a:r>
            <a:r>
              <a:rPr lang="en-GB" dirty="0"/>
              <a:t>SWOT</a:t>
            </a:r>
          </a:p>
        </p:txBody>
      </p:sp>
      <p:sp>
        <p:nvSpPr>
          <p:cNvPr id="69" name="Subtitle 2"/>
          <p:cNvSpPr>
            <a:spLocks noGrp="1"/>
          </p:cNvSpPr>
          <p:nvPr>
            <p:ph type="subTitle" idx="1"/>
          </p:nvPr>
        </p:nvSpPr>
        <p:spPr>
          <a:xfrm>
            <a:off x="1066800" y="1215741"/>
            <a:ext cx="6544205" cy="261901"/>
          </a:xfrm>
        </p:spPr>
        <p:txBody>
          <a:bodyPr>
            <a:normAutofit lnSpcReduction="10000"/>
          </a:bodyPr>
          <a:lstStyle/>
          <a:p>
            <a:pPr lvl="0"/>
            <a:r>
              <a:rPr lang="ro-RO" dirty="0"/>
              <a:t>Extras din Planul European de Dezvoltare - </a:t>
            </a:r>
            <a:r>
              <a:rPr lang="en-US" dirty="0"/>
              <a:t>Scoala </a:t>
            </a:r>
            <a:r>
              <a:rPr lang="en-US" dirty="0" err="1"/>
              <a:t>Gimnaziala</a:t>
            </a:r>
            <a:r>
              <a:rPr lang="en-US" dirty="0"/>
              <a:t> ‘’Prof. </a:t>
            </a:r>
            <a:r>
              <a:rPr lang="en-US" dirty="0" err="1"/>
              <a:t>Ghe</a:t>
            </a:r>
            <a:r>
              <a:rPr lang="en-US" dirty="0"/>
              <a:t>. </a:t>
            </a:r>
            <a:r>
              <a:rPr lang="en-US" dirty="0" err="1"/>
              <a:t>Dumitreasa</a:t>
            </a:r>
            <a:r>
              <a:rPr lang="en-US" dirty="0"/>
              <a:t>’’</a:t>
            </a:r>
            <a:endParaRPr lang="en-GB" dirty="0"/>
          </a:p>
        </p:txBody>
      </p:sp>
      <p:sp>
        <p:nvSpPr>
          <p:cNvPr id="52" name="Shape 1487"/>
          <p:cNvSpPr/>
          <p:nvPr/>
        </p:nvSpPr>
        <p:spPr>
          <a:xfrm>
            <a:off x="301649" y="3711096"/>
            <a:ext cx="5753663" cy="1649198"/>
          </a:xfrm>
          <a:prstGeom prst="roundRect">
            <a:avLst>
              <a:gd name="adj" fmla="val 21639"/>
            </a:avLst>
          </a:prstGeom>
          <a:ln w="28575">
            <a:solidFill>
              <a:schemeClr val="accent3"/>
            </a:solidFill>
            <a:miter lim="400000"/>
          </a:ln>
        </p:spPr>
        <p:txBody>
          <a:bodyPr lIns="50800" tIns="50800" rIns="50800" bIns="50800" anchor="ctr"/>
          <a:lstStyle/>
          <a:p>
            <a:pPr lvl="0"/>
            <a:endParaRPr/>
          </a:p>
        </p:txBody>
      </p:sp>
      <p:sp>
        <p:nvSpPr>
          <p:cNvPr id="53" name="Shape 1488"/>
          <p:cNvSpPr/>
          <p:nvPr/>
        </p:nvSpPr>
        <p:spPr>
          <a:xfrm>
            <a:off x="6154331" y="3711096"/>
            <a:ext cx="5766363" cy="1649197"/>
          </a:xfrm>
          <a:prstGeom prst="roundRect">
            <a:avLst>
              <a:gd name="adj" fmla="val 21639"/>
            </a:avLst>
          </a:prstGeom>
          <a:ln w="28575">
            <a:solidFill>
              <a:schemeClr val="accent4"/>
            </a:solidFill>
            <a:miter lim="400000"/>
          </a:ln>
        </p:spPr>
        <p:txBody>
          <a:bodyPr lIns="50800" tIns="50800" rIns="50800" bIns="50800" anchor="ctr"/>
          <a:lstStyle/>
          <a:p>
            <a:pPr lvl="0"/>
            <a:endParaRPr/>
          </a:p>
        </p:txBody>
      </p:sp>
      <p:sp>
        <p:nvSpPr>
          <p:cNvPr id="54" name="Shape 1489"/>
          <p:cNvSpPr/>
          <p:nvPr/>
        </p:nvSpPr>
        <p:spPr>
          <a:xfrm>
            <a:off x="271306" y="1497705"/>
            <a:ext cx="5753664" cy="2074517"/>
          </a:xfrm>
          <a:prstGeom prst="roundRect">
            <a:avLst>
              <a:gd name="adj" fmla="val 21639"/>
            </a:avLst>
          </a:prstGeom>
          <a:ln w="28575">
            <a:solidFill>
              <a:schemeClr val="accent1"/>
            </a:solidFill>
            <a:miter lim="400000"/>
          </a:ln>
        </p:spPr>
        <p:txBody>
          <a:bodyPr lIns="50800" tIns="50800" rIns="50800" bIns="50800" anchor="ctr"/>
          <a:lstStyle/>
          <a:p>
            <a:pPr lvl="0"/>
            <a:endParaRPr/>
          </a:p>
        </p:txBody>
      </p:sp>
      <p:sp>
        <p:nvSpPr>
          <p:cNvPr id="55" name="Shape 1490"/>
          <p:cNvSpPr/>
          <p:nvPr/>
        </p:nvSpPr>
        <p:spPr>
          <a:xfrm>
            <a:off x="6154331" y="1497705"/>
            <a:ext cx="5766363" cy="2074517"/>
          </a:xfrm>
          <a:prstGeom prst="roundRect">
            <a:avLst>
              <a:gd name="adj" fmla="val 21639"/>
            </a:avLst>
          </a:prstGeom>
          <a:ln w="28575">
            <a:solidFill>
              <a:schemeClr val="accent2"/>
            </a:solidFill>
            <a:miter lim="400000"/>
          </a:ln>
        </p:spPr>
        <p:txBody>
          <a:bodyPr lIns="50800" tIns="50800" rIns="50800" bIns="50800" anchor="ctr"/>
          <a:lstStyle/>
          <a:p>
            <a:pPr lvl="0"/>
            <a:endParaRPr/>
          </a:p>
        </p:txBody>
      </p:sp>
      <p:sp>
        <p:nvSpPr>
          <p:cNvPr id="56" name="Shape 1495"/>
          <p:cNvSpPr/>
          <p:nvPr/>
        </p:nvSpPr>
        <p:spPr>
          <a:xfrm>
            <a:off x="5323739" y="2872514"/>
            <a:ext cx="722518" cy="722518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lvl="0"/>
            <a:endParaRPr/>
          </a:p>
        </p:txBody>
      </p:sp>
      <p:sp>
        <p:nvSpPr>
          <p:cNvPr id="57" name="Shape 1497"/>
          <p:cNvSpPr/>
          <p:nvPr/>
        </p:nvSpPr>
        <p:spPr>
          <a:xfrm>
            <a:off x="6143469" y="2872514"/>
            <a:ext cx="722518" cy="722518"/>
          </a:xfrm>
          <a:prstGeom prst="rect">
            <a:avLst/>
          </a:prstGeom>
          <a:solidFill>
            <a:schemeClr val="accent2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lvl="0"/>
            <a:endParaRPr/>
          </a:p>
        </p:txBody>
      </p:sp>
      <p:sp>
        <p:nvSpPr>
          <p:cNvPr id="58" name="Shape 1499"/>
          <p:cNvSpPr/>
          <p:nvPr/>
        </p:nvSpPr>
        <p:spPr>
          <a:xfrm>
            <a:off x="5323739" y="3693884"/>
            <a:ext cx="722518" cy="722518"/>
          </a:xfrm>
          <a:prstGeom prst="rect">
            <a:avLst/>
          </a:prstGeom>
          <a:solidFill>
            <a:schemeClr val="accent3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lvl="0"/>
            <a:endParaRPr/>
          </a:p>
        </p:txBody>
      </p:sp>
      <p:sp>
        <p:nvSpPr>
          <p:cNvPr id="59" name="Shape 1501"/>
          <p:cNvSpPr/>
          <p:nvPr/>
        </p:nvSpPr>
        <p:spPr>
          <a:xfrm>
            <a:off x="6143469" y="3693884"/>
            <a:ext cx="722518" cy="722518"/>
          </a:xfrm>
          <a:prstGeom prst="rect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lvl="0"/>
            <a:endParaRPr/>
          </a:p>
        </p:txBody>
      </p:sp>
      <p:sp>
        <p:nvSpPr>
          <p:cNvPr id="61" name="Text Placeholder 1"/>
          <p:cNvSpPr>
            <a:spLocks noGrp="1"/>
          </p:cNvSpPr>
          <p:nvPr>
            <p:ph type="body" sz="quarter" idx="12"/>
          </p:nvPr>
        </p:nvSpPr>
        <p:spPr>
          <a:xfrm>
            <a:off x="472273" y="1783578"/>
            <a:ext cx="5552696" cy="1621582"/>
          </a:xfrm>
        </p:spPr>
        <p:txBody>
          <a:bodyPr lIns="0" anchor="t">
            <a:noAutofit/>
          </a:bodyPr>
          <a:lstStyle/>
          <a:p>
            <a:pPr marL="228600" indent="-228600">
              <a:spcBef>
                <a:spcPts val="0"/>
              </a:spcBef>
              <a:buFont typeface="+mj-lt"/>
              <a:buAutoNum type="arabicPeriod"/>
            </a:pPr>
            <a:r>
              <a:rPr lang="ro-RO" sz="1800" dirty="0"/>
              <a:t>Cadre didactice calificate, cu dorința de perfecționare</a:t>
            </a:r>
            <a:endParaRPr lang="en-GB" sz="1800" dirty="0"/>
          </a:p>
          <a:p>
            <a:pPr marL="228600" indent="-228600">
              <a:spcBef>
                <a:spcPts val="0"/>
              </a:spcBef>
              <a:buFont typeface="+mj-lt"/>
              <a:buAutoNum type="arabicPeriod"/>
            </a:pPr>
            <a:r>
              <a:rPr lang="ro-RO" sz="1800" dirty="0"/>
              <a:t>Climat deschis si stimulativ favorizat de relațiile interpersonale</a:t>
            </a:r>
          </a:p>
          <a:p>
            <a:pPr marL="228600" indent="-228600">
              <a:spcBef>
                <a:spcPts val="0"/>
              </a:spcBef>
              <a:buFont typeface="+mj-lt"/>
              <a:buAutoNum type="arabicPeriod"/>
            </a:pPr>
            <a:r>
              <a:rPr lang="ro-RO" sz="1800" dirty="0"/>
              <a:t>Implicarea profesorilor în activități extra curriculare</a:t>
            </a:r>
          </a:p>
          <a:p>
            <a:pPr>
              <a:spcBef>
                <a:spcPts val="0"/>
              </a:spcBef>
            </a:pPr>
            <a:endParaRPr lang="ro-RO" sz="1800" dirty="0"/>
          </a:p>
        </p:txBody>
      </p:sp>
      <p:sp>
        <p:nvSpPr>
          <p:cNvPr id="63" name="Text Placeholder 8"/>
          <p:cNvSpPr>
            <a:spLocks noGrp="1"/>
          </p:cNvSpPr>
          <p:nvPr>
            <p:ph type="body" sz="quarter" idx="11"/>
          </p:nvPr>
        </p:nvSpPr>
        <p:spPr>
          <a:xfrm>
            <a:off x="770816" y="1565705"/>
            <a:ext cx="2040965" cy="200468"/>
          </a:xfrm>
        </p:spPr>
        <p:txBody>
          <a:bodyPr tIns="0" bIns="0" anchor="b">
            <a:noAutofit/>
          </a:bodyPr>
          <a:lstStyle/>
          <a:p>
            <a:pPr lvl="0"/>
            <a:r>
              <a:rPr lang="ro-RO" sz="1800" b="1" dirty="0">
                <a:solidFill>
                  <a:srgbClr val="7CC8EC"/>
                </a:solidFill>
              </a:rPr>
              <a:t>PUNCTE TARI</a:t>
            </a:r>
            <a:endParaRPr lang="en-GB" sz="1800" b="1" dirty="0">
              <a:solidFill>
                <a:srgbClr val="7CC8EC"/>
              </a:solidFill>
            </a:endParaRPr>
          </a:p>
        </p:txBody>
      </p:sp>
      <p:sp>
        <p:nvSpPr>
          <p:cNvPr id="64" name="Text Placeholder 1"/>
          <p:cNvSpPr>
            <a:spLocks noGrp="1"/>
          </p:cNvSpPr>
          <p:nvPr>
            <p:ph type="body" sz="quarter" idx="12"/>
          </p:nvPr>
        </p:nvSpPr>
        <p:spPr>
          <a:xfrm>
            <a:off x="6916528" y="1895287"/>
            <a:ext cx="4950875" cy="1416120"/>
          </a:xfrm>
        </p:spPr>
        <p:txBody>
          <a:bodyPr lIns="0" anchor="t">
            <a:noAutofit/>
          </a:bodyPr>
          <a:lstStyle/>
          <a:p>
            <a:pPr marL="228600" indent="-228600" algn="just">
              <a:spcBef>
                <a:spcPts val="0"/>
              </a:spcBef>
              <a:buFont typeface="+mj-lt"/>
              <a:buAutoNum type="arabicPeriod"/>
            </a:pPr>
            <a:r>
              <a:rPr lang="ro-RO" sz="1600" dirty="0"/>
              <a:t>L</a:t>
            </a:r>
            <a:r>
              <a:rPr lang="en-GB" sz="1600" dirty="0" err="1"/>
              <a:t>ipsa</a:t>
            </a:r>
            <a:r>
              <a:rPr lang="en-GB" sz="1600" dirty="0"/>
              <a:t> </a:t>
            </a:r>
            <a:r>
              <a:rPr lang="en-GB" sz="1600" dirty="0" err="1"/>
              <a:t>unui</a:t>
            </a:r>
            <a:r>
              <a:rPr lang="en-GB" sz="1600" dirty="0"/>
              <a:t> mediator </a:t>
            </a:r>
            <a:r>
              <a:rPr lang="ro-RO" sz="1600" dirty="0"/>
              <a:t>ș</a:t>
            </a:r>
            <a:r>
              <a:rPr lang="en-GB" sz="1600" dirty="0" err="1"/>
              <a:t>colar</a:t>
            </a:r>
            <a:r>
              <a:rPr lang="en-GB" sz="1600" dirty="0"/>
              <a:t> </a:t>
            </a:r>
          </a:p>
          <a:p>
            <a:pPr marL="228600" indent="-228600" algn="just">
              <a:spcBef>
                <a:spcPts val="0"/>
              </a:spcBef>
              <a:buFont typeface="+mj-lt"/>
              <a:buAutoNum type="arabicPeriod"/>
            </a:pPr>
            <a:r>
              <a:rPr lang="ro-RO" sz="1600" dirty="0"/>
              <a:t>L</a:t>
            </a:r>
            <a:r>
              <a:rPr lang="en-GB" sz="1600" dirty="0" err="1"/>
              <a:t>ipsa</a:t>
            </a:r>
            <a:r>
              <a:rPr lang="en-GB" sz="1600" dirty="0"/>
              <a:t> </a:t>
            </a:r>
            <a:r>
              <a:rPr lang="en-GB" sz="1600" dirty="0" err="1"/>
              <a:t>unui</a:t>
            </a:r>
            <a:r>
              <a:rPr lang="en-GB" sz="1600" dirty="0"/>
              <a:t> cabinet de </a:t>
            </a:r>
            <a:r>
              <a:rPr lang="en-GB" sz="1600" dirty="0" err="1"/>
              <a:t>consiliere</a:t>
            </a:r>
            <a:r>
              <a:rPr lang="en-GB" sz="1600" dirty="0"/>
              <a:t> p</a:t>
            </a:r>
            <a:r>
              <a:rPr lang="ro-RO" sz="1600" dirty="0"/>
              <a:t>s</a:t>
            </a:r>
            <a:r>
              <a:rPr lang="en-GB" sz="1600" dirty="0" err="1"/>
              <a:t>ihopedagogic</a:t>
            </a:r>
            <a:r>
              <a:rPr lang="ro-RO" sz="1600" dirty="0"/>
              <a:t>ă</a:t>
            </a:r>
            <a:endParaRPr lang="en-GB" sz="1600" dirty="0"/>
          </a:p>
          <a:p>
            <a:pPr marL="228600" indent="-228600" algn="just">
              <a:spcBef>
                <a:spcPts val="0"/>
              </a:spcBef>
              <a:buFont typeface="+mj-lt"/>
              <a:buAutoNum type="arabicPeriod"/>
            </a:pPr>
            <a:r>
              <a:rPr lang="ro-RO" sz="1600" dirty="0"/>
              <a:t>F</a:t>
            </a:r>
            <a:r>
              <a:rPr lang="en-GB" sz="1600" dirty="0" err="1"/>
              <a:t>oarte</a:t>
            </a:r>
            <a:r>
              <a:rPr lang="en-GB" sz="1600" dirty="0"/>
              <a:t> </a:t>
            </a:r>
            <a:r>
              <a:rPr lang="en-GB" sz="1600" dirty="0" err="1"/>
              <a:t>multe</a:t>
            </a:r>
            <a:r>
              <a:rPr lang="en-GB" sz="1600" dirty="0"/>
              <a:t> </a:t>
            </a:r>
            <a:r>
              <a:rPr lang="en-GB" sz="1600" dirty="0" err="1"/>
              <a:t>situa</a:t>
            </a:r>
            <a:r>
              <a:rPr lang="ro-RO" sz="1600" dirty="0"/>
              <a:t>ț</a:t>
            </a:r>
            <a:r>
              <a:rPr lang="en-GB" sz="1600" dirty="0"/>
              <a:t>ii de </a:t>
            </a:r>
            <a:r>
              <a:rPr lang="en-GB" sz="1600" dirty="0" err="1"/>
              <a:t>violen</a:t>
            </a:r>
            <a:r>
              <a:rPr lang="ro-RO" sz="1600" dirty="0" err="1"/>
              <a:t>ță</a:t>
            </a:r>
            <a:r>
              <a:rPr lang="en-GB" sz="1600" dirty="0"/>
              <a:t>, verbal</a:t>
            </a:r>
            <a:r>
              <a:rPr lang="ro-RO" sz="1600" dirty="0"/>
              <a:t>ă</a:t>
            </a:r>
            <a:r>
              <a:rPr lang="en-GB" sz="1600" dirty="0"/>
              <a:t> </a:t>
            </a:r>
            <a:r>
              <a:rPr lang="ro-RO" sz="1600" dirty="0"/>
              <a:t>ș</a:t>
            </a:r>
            <a:r>
              <a:rPr lang="en-GB" sz="1600" dirty="0" err="1"/>
              <a:t>i</a:t>
            </a:r>
            <a:r>
              <a:rPr lang="en-GB" sz="1600" dirty="0"/>
              <a:t> </a:t>
            </a:r>
            <a:r>
              <a:rPr lang="en-GB" sz="1600" dirty="0" err="1"/>
              <a:t>fizic</a:t>
            </a:r>
            <a:r>
              <a:rPr lang="ro-RO" sz="1600" dirty="0"/>
              <a:t>ă</a:t>
            </a:r>
            <a:r>
              <a:rPr lang="en-GB" sz="1600" dirty="0"/>
              <a:t> </a:t>
            </a:r>
            <a:r>
              <a:rPr lang="ro-RO" sz="1600" dirty="0"/>
              <a:t>î</a:t>
            </a:r>
            <a:r>
              <a:rPr lang="en-GB" sz="1600" dirty="0" err="1"/>
              <a:t>ntre</a:t>
            </a:r>
            <a:r>
              <a:rPr lang="en-GB" sz="1600" dirty="0"/>
              <a:t> </a:t>
            </a:r>
            <a:r>
              <a:rPr lang="en-GB" sz="1600" dirty="0" err="1"/>
              <a:t>copii</a:t>
            </a:r>
            <a:endParaRPr lang="ro-RO" sz="1600" dirty="0"/>
          </a:p>
          <a:p>
            <a:pPr marL="228600" indent="-228600" algn="just">
              <a:spcBef>
                <a:spcPts val="0"/>
              </a:spcBef>
              <a:buFont typeface="+mj-lt"/>
              <a:buAutoNum type="arabicPeriod"/>
            </a:pPr>
            <a:r>
              <a:rPr lang="ro-RO" sz="1600" dirty="0"/>
              <a:t>O</a:t>
            </a:r>
            <a:r>
              <a:rPr lang="en-GB" sz="1600" dirty="0" err="1"/>
              <a:t>rganizarea</a:t>
            </a:r>
            <a:r>
              <a:rPr lang="en-GB" sz="1600" dirty="0"/>
              <a:t> </a:t>
            </a:r>
            <a:r>
              <a:rPr lang="en-GB" sz="1600" dirty="0" err="1"/>
              <a:t>defectuoas</a:t>
            </a:r>
            <a:r>
              <a:rPr lang="ro-RO" sz="1600" dirty="0"/>
              <a:t>ă</a:t>
            </a:r>
            <a:r>
              <a:rPr lang="en-GB" sz="1600" dirty="0"/>
              <a:t> a CDS </a:t>
            </a:r>
            <a:r>
              <a:rPr lang="ro-RO" sz="1600" dirty="0"/>
              <a:t>î</a:t>
            </a:r>
            <a:r>
              <a:rPr lang="en-GB" sz="1600" dirty="0"/>
              <a:t>n </a:t>
            </a:r>
            <a:r>
              <a:rPr lang="ro-RO" sz="1600" dirty="0"/>
              <a:t>î</a:t>
            </a:r>
            <a:r>
              <a:rPr lang="en-GB" sz="1600" dirty="0" err="1"/>
              <a:t>nv</a:t>
            </a:r>
            <a:r>
              <a:rPr lang="ro-RO" sz="1600" dirty="0"/>
              <a:t>.</a:t>
            </a:r>
            <a:r>
              <a:rPr lang="en-GB" sz="1600" dirty="0"/>
              <a:t> </a:t>
            </a:r>
            <a:r>
              <a:rPr lang="en-GB" sz="1600" dirty="0" err="1"/>
              <a:t>gimnazial</a:t>
            </a:r>
            <a:endParaRPr lang="en-GB" sz="1600" dirty="0"/>
          </a:p>
          <a:p>
            <a:pPr marL="228600" indent="-228600" algn="just">
              <a:spcBef>
                <a:spcPts val="0"/>
              </a:spcBef>
              <a:buFont typeface="+mj-lt"/>
              <a:buAutoNum type="arabicPeriod"/>
            </a:pPr>
            <a:r>
              <a:rPr lang="ro-RO" sz="1600" dirty="0"/>
              <a:t>O</a:t>
            </a:r>
            <a:r>
              <a:rPr lang="en-GB" sz="1600" dirty="0" err="1"/>
              <a:t>ferta</a:t>
            </a:r>
            <a:r>
              <a:rPr lang="en-GB" sz="1600" dirty="0"/>
              <a:t> </a:t>
            </a:r>
            <a:r>
              <a:rPr lang="ro-RO" sz="1600" dirty="0"/>
              <a:t>ș</a:t>
            </a:r>
            <a:r>
              <a:rPr lang="en-GB" sz="1600" dirty="0" err="1"/>
              <a:t>colii</a:t>
            </a:r>
            <a:r>
              <a:rPr lang="en-GB" sz="1600" dirty="0"/>
              <a:t> nu </a:t>
            </a:r>
            <a:r>
              <a:rPr lang="en-GB" sz="1600" dirty="0" err="1"/>
              <a:t>satisface</a:t>
            </a:r>
            <a:r>
              <a:rPr lang="en-GB" sz="1600" dirty="0"/>
              <a:t> </a:t>
            </a:r>
            <a:r>
              <a:rPr lang="en-GB" sz="1600" dirty="0" err="1"/>
              <a:t>nevoile</a:t>
            </a:r>
            <a:r>
              <a:rPr lang="en-GB" sz="1600" dirty="0"/>
              <a:t> </a:t>
            </a:r>
            <a:r>
              <a:rPr lang="en-GB" sz="1600" dirty="0" err="1"/>
              <a:t>tuturor</a:t>
            </a:r>
            <a:r>
              <a:rPr lang="en-GB" sz="1600" dirty="0"/>
              <a:t> </a:t>
            </a:r>
            <a:r>
              <a:rPr lang="en-GB" sz="1600" dirty="0" err="1"/>
              <a:t>elevilor</a:t>
            </a:r>
            <a:endParaRPr lang="en-GB" sz="1600" dirty="0"/>
          </a:p>
        </p:txBody>
      </p:sp>
      <p:sp>
        <p:nvSpPr>
          <p:cNvPr id="65" name="Text Placeholder 8"/>
          <p:cNvSpPr>
            <a:spLocks noGrp="1"/>
          </p:cNvSpPr>
          <p:nvPr>
            <p:ph type="body" sz="quarter" idx="11"/>
          </p:nvPr>
        </p:nvSpPr>
        <p:spPr>
          <a:xfrm>
            <a:off x="6978381" y="1650416"/>
            <a:ext cx="1623425" cy="200468"/>
          </a:xfrm>
        </p:spPr>
        <p:txBody>
          <a:bodyPr tIns="0" bIns="0" anchor="b">
            <a:noAutofit/>
          </a:bodyPr>
          <a:lstStyle/>
          <a:p>
            <a:pPr lvl="0"/>
            <a:r>
              <a:rPr lang="ro-RO" sz="1800" b="1" dirty="0">
                <a:solidFill>
                  <a:srgbClr val="7BBBB5"/>
                </a:solidFill>
              </a:rPr>
              <a:t>PUNCTE SLABE</a:t>
            </a:r>
            <a:endParaRPr lang="en-GB" sz="1800" b="1" dirty="0">
              <a:solidFill>
                <a:srgbClr val="7BBBB5"/>
              </a:solidFill>
            </a:endParaRPr>
          </a:p>
        </p:txBody>
      </p:sp>
      <p:sp>
        <p:nvSpPr>
          <p:cNvPr id="66" name="Text Placeholder 1"/>
          <p:cNvSpPr>
            <a:spLocks noGrp="1"/>
          </p:cNvSpPr>
          <p:nvPr>
            <p:ph type="body" sz="quarter" idx="12"/>
          </p:nvPr>
        </p:nvSpPr>
        <p:spPr>
          <a:xfrm>
            <a:off x="425708" y="3976287"/>
            <a:ext cx="5645825" cy="1299015"/>
          </a:xfrm>
        </p:spPr>
        <p:txBody>
          <a:bodyPr lIns="0" anchor="t">
            <a:noAutofit/>
          </a:bodyPr>
          <a:lstStyle/>
          <a:p>
            <a:pPr marL="228600" indent="-228600">
              <a:spcBef>
                <a:spcPts val="0"/>
              </a:spcBef>
              <a:buFont typeface="+mj-lt"/>
              <a:buAutoNum type="arabicPeriod"/>
            </a:pPr>
            <a:r>
              <a:rPr lang="ro-RO" sz="1600" dirty="0"/>
              <a:t>S</a:t>
            </a:r>
            <a:r>
              <a:rPr lang="en-GB" sz="1600" dirty="0" err="1"/>
              <a:t>laba</a:t>
            </a:r>
            <a:r>
              <a:rPr lang="en-GB" sz="1600" dirty="0"/>
              <a:t> </a:t>
            </a:r>
            <a:r>
              <a:rPr lang="en-GB" sz="1600" dirty="0" err="1"/>
              <a:t>implicare</a:t>
            </a:r>
            <a:r>
              <a:rPr lang="en-GB" sz="1600" dirty="0"/>
              <a:t> a </a:t>
            </a:r>
            <a:r>
              <a:rPr lang="en-GB" sz="1600" dirty="0" err="1"/>
              <a:t>unor</a:t>
            </a:r>
            <a:r>
              <a:rPr lang="en-GB" sz="1600" dirty="0"/>
              <a:t> </a:t>
            </a:r>
            <a:r>
              <a:rPr lang="en-GB" sz="1600" dirty="0" err="1"/>
              <a:t>părinţi</a:t>
            </a:r>
            <a:r>
              <a:rPr lang="en-GB" sz="1600" dirty="0"/>
              <a:t> </a:t>
            </a:r>
            <a:r>
              <a:rPr lang="en-GB" sz="1600" dirty="0" err="1"/>
              <a:t>în</a:t>
            </a:r>
            <a:r>
              <a:rPr lang="en-GB" sz="1600" dirty="0"/>
              <a:t> </a:t>
            </a:r>
            <a:r>
              <a:rPr lang="en-GB" sz="1600" dirty="0" err="1"/>
              <a:t>activităţile</a:t>
            </a:r>
            <a:r>
              <a:rPr lang="en-GB" sz="1600" dirty="0"/>
              <a:t> </a:t>
            </a:r>
            <a:r>
              <a:rPr lang="en-GB" sz="1600" dirty="0" err="1"/>
              <a:t>şcolii</a:t>
            </a:r>
            <a:endParaRPr lang="en-GB" sz="1600" dirty="0"/>
          </a:p>
          <a:p>
            <a:pPr marL="228600" indent="-228600">
              <a:spcBef>
                <a:spcPts val="0"/>
              </a:spcBef>
              <a:buFont typeface="+mj-lt"/>
              <a:buAutoNum type="arabicPeriod"/>
            </a:pPr>
            <a:r>
              <a:rPr lang="ro-RO" sz="1600" dirty="0"/>
              <a:t>D</a:t>
            </a:r>
            <a:r>
              <a:rPr lang="en-GB" sz="1600" dirty="0" err="1"/>
              <a:t>iversificare</a:t>
            </a:r>
            <a:r>
              <a:rPr lang="en-GB" sz="1600" dirty="0"/>
              <a:t> </a:t>
            </a:r>
            <a:r>
              <a:rPr lang="en-GB" sz="1600" dirty="0" err="1"/>
              <a:t>si</a:t>
            </a:r>
            <a:r>
              <a:rPr lang="en-GB" sz="1600" dirty="0"/>
              <a:t> </a:t>
            </a:r>
            <a:r>
              <a:rPr lang="en-GB" sz="1600" dirty="0" err="1"/>
              <a:t>adecvare</a:t>
            </a:r>
            <a:r>
              <a:rPr lang="en-GB" sz="1600" dirty="0"/>
              <a:t> </a:t>
            </a:r>
            <a:r>
              <a:rPr lang="en-GB" sz="1600" dirty="0" err="1"/>
              <a:t>insuficienta</a:t>
            </a:r>
            <a:r>
              <a:rPr lang="en-GB" sz="1600" dirty="0"/>
              <a:t> CDS</a:t>
            </a:r>
          </a:p>
          <a:p>
            <a:pPr marL="228600" indent="-228600">
              <a:spcBef>
                <a:spcPts val="0"/>
              </a:spcBef>
              <a:buFont typeface="+mj-lt"/>
              <a:buAutoNum type="arabicPeriod"/>
            </a:pPr>
            <a:r>
              <a:rPr lang="ro-RO" sz="1600" dirty="0"/>
              <a:t>S</a:t>
            </a:r>
            <a:r>
              <a:rPr lang="en-GB" sz="1600" dirty="0" err="1"/>
              <a:t>itua</a:t>
            </a:r>
            <a:r>
              <a:rPr lang="ro-RO" sz="1600" dirty="0"/>
              <a:t>ț</a:t>
            </a:r>
            <a:r>
              <a:rPr lang="en-GB" sz="1600" dirty="0" err="1"/>
              <a:t>ia</a:t>
            </a:r>
            <a:r>
              <a:rPr lang="en-GB" sz="1600" dirty="0"/>
              <a:t> economic</a:t>
            </a:r>
            <a:r>
              <a:rPr lang="ro-RO" sz="1600" dirty="0"/>
              <a:t>ă</a:t>
            </a:r>
            <a:r>
              <a:rPr lang="en-GB" sz="1600" dirty="0"/>
              <a:t> </a:t>
            </a:r>
            <a:r>
              <a:rPr lang="en-GB" sz="1600" dirty="0" err="1"/>
              <a:t>precar</a:t>
            </a:r>
            <a:r>
              <a:rPr lang="ro-RO" sz="1600" dirty="0"/>
              <a:t>ă</a:t>
            </a:r>
            <a:endParaRPr lang="en-GB" sz="1600" dirty="0"/>
          </a:p>
          <a:p>
            <a:pPr marL="228600" indent="-228600">
              <a:spcBef>
                <a:spcPts val="0"/>
              </a:spcBef>
              <a:buFont typeface="+mj-lt"/>
              <a:buAutoNum type="arabicPeriod"/>
            </a:pPr>
            <a:r>
              <a:rPr lang="ro-RO" sz="1600" dirty="0"/>
              <a:t>S</a:t>
            </a:r>
            <a:r>
              <a:rPr lang="en-GB" sz="1600" dirty="0"/>
              <a:t>c</a:t>
            </a:r>
            <a:r>
              <a:rPr lang="ro-RO" sz="1600" dirty="0"/>
              <a:t>ă</a:t>
            </a:r>
            <a:r>
              <a:rPr lang="en-GB" sz="1600" dirty="0" err="1"/>
              <a:t>derea</a:t>
            </a:r>
            <a:r>
              <a:rPr lang="en-GB" sz="1600" dirty="0"/>
              <a:t> nr. de </a:t>
            </a:r>
            <a:r>
              <a:rPr lang="en-GB" sz="1600" dirty="0" err="1"/>
              <a:t>elevi</a:t>
            </a:r>
            <a:endParaRPr lang="en-GB" sz="1600" dirty="0"/>
          </a:p>
          <a:p>
            <a:pPr marL="228600" indent="-228600">
              <a:spcBef>
                <a:spcPts val="0"/>
              </a:spcBef>
              <a:buFont typeface="+mj-lt"/>
              <a:buAutoNum type="arabicPeriod"/>
            </a:pPr>
            <a:r>
              <a:rPr lang="ro-RO" sz="1600" dirty="0"/>
              <a:t>C</a:t>
            </a:r>
            <a:r>
              <a:rPr lang="en-GB" sz="1600" dirty="0" err="1"/>
              <a:t>resterea</a:t>
            </a:r>
            <a:r>
              <a:rPr lang="en-GB" sz="1600" dirty="0"/>
              <a:t> </a:t>
            </a:r>
            <a:r>
              <a:rPr lang="en-GB" sz="1600" dirty="0" err="1"/>
              <a:t>ratei</a:t>
            </a:r>
            <a:r>
              <a:rPr lang="en-GB" sz="1600" dirty="0"/>
              <a:t> de abandon </a:t>
            </a:r>
            <a:r>
              <a:rPr lang="ro-RO" sz="1600" dirty="0"/>
              <a:t>ș</a:t>
            </a:r>
            <a:r>
              <a:rPr lang="en-GB" sz="1600" dirty="0" err="1"/>
              <a:t>colar</a:t>
            </a:r>
            <a:endParaRPr lang="en-GB" sz="1600" dirty="0"/>
          </a:p>
          <a:p>
            <a:pPr>
              <a:spcBef>
                <a:spcPts val="0"/>
              </a:spcBef>
            </a:pPr>
            <a:endParaRPr lang="en-GB" sz="1600" dirty="0"/>
          </a:p>
        </p:txBody>
      </p:sp>
      <p:sp>
        <p:nvSpPr>
          <p:cNvPr id="67" name="Text Placeholder 8"/>
          <p:cNvSpPr>
            <a:spLocks noGrp="1"/>
          </p:cNvSpPr>
          <p:nvPr>
            <p:ph type="body" sz="quarter" idx="11"/>
          </p:nvPr>
        </p:nvSpPr>
        <p:spPr>
          <a:xfrm>
            <a:off x="770817" y="3848591"/>
            <a:ext cx="2040965" cy="200468"/>
          </a:xfrm>
        </p:spPr>
        <p:txBody>
          <a:bodyPr tIns="0" bIns="0" anchor="b">
            <a:noAutofit/>
          </a:bodyPr>
          <a:lstStyle/>
          <a:p>
            <a:pPr lvl="0"/>
            <a:r>
              <a:rPr lang="ro-RO" b="1" dirty="0">
                <a:solidFill>
                  <a:srgbClr val="F47264"/>
                </a:solidFill>
              </a:rPr>
              <a:t>AMENINTARI</a:t>
            </a:r>
            <a:endParaRPr lang="en-GB" b="1" dirty="0">
              <a:solidFill>
                <a:srgbClr val="F47264"/>
              </a:solidFill>
            </a:endParaRPr>
          </a:p>
        </p:txBody>
      </p:sp>
      <p:sp>
        <p:nvSpPr>
          <p:cNvPr id="70" name="Text Placeholder 1"/>
          <p:cNvSpPr>
            <a:spLocks noGrp="1"/>
          </p:cNvSpPr>
          <p:nvPr>
            <p:ph type="body" sz="quarter" idx="12"/>
          </p:nvPr>
        </p:nvSpPr>
        <p:spPr>
          <a:xfrm>
            <a:off x="6916527" y="4064750"/>
            <a:ext cx="4950875" cy="1308573"/>
          </a:xfrm>
        </p:spPr>
        <p:txBody>
          <a:bodyPr lIns="0" anchor="t">
            <a:noAutofit/>
          </a:bodyPr>
          <a:lstStyle/>
          <a:p>
            <a:pPr marL="228600" indent="-228600">
              <a:spcBef>
                <a:spcPts val="0"/>
              </a:spcBef>
              <a:buFont typeface="+mj-lt"/>
              <a:buAutoNum type="arabicPeriod"/>
            </a:pPr>
            <a:r>
              <a:rPr lang="ro-RO" sz="1600" dirty="0"/>
              <a:t>Oferta CDS permite valorificarea abilităților individuale</a:t>
            </a:r>
          </a:p>
          <a:p>
            <a:pPr marL="228600" indent="-228600">
              <a:spcBef>
                <a:spcPts val="0"/>
              </a:spcBef>
              <a:buFont typeface="+mj-lt"/>
              <a:buAutoNum type="arabicPeriod"/>
            </a:pPr>
            <a:r>
              <a:rPr lang="ro-RO" sz="1600" dirty="0"/>
              <a:t>Încercarea diriginților de a suplini rolul părinților</a:t>
            </a:r>
          </a:p>
          <a:p>
            <a:pPr marL="228600" indent="-228600">
              <a:spcBef>
                <a:spcPts val="0"/>
              </a:spcBef>
              <a:buFont typeface="+mj-lt"/>
              <a:buAutoNum type="arabicPeriod"/>
            </a:pPr>
            <a:r>
              <a:rPr lang="ro-RO" sz="1600" dirty="0"/>
              <a:t>Buna pregătire a cadrelor didactice duce la creșterea calității învățământului</a:t>
            </a:r>
          </a:p>
          <a:p>
            <a:pPr marL="228600" indent="-228600">
              <a:spcBef>
                <a:spcPts val="0"/>
              </a:spcBef>
              <a:buFont typeface="+mj-lt"/>
              <a:buAutoNum type="arabicPeriod"/>
            </a:pPr>
            <a:r>
              <a:rPr lang="ro-RO" sz="1600" dirty="0"/>
              <a:t>Realizarea unor proiecte cu finanțare externă</a:t>
            </a:r>
          </a:p>
        </p:txBody>
      </p:sp>
      <p:sp>
        <p:nvSpPr>
          <p:cNvPr id="71" name="Text Placeholder 8"/>
          <p:cNvSpPr>
            <a:spLocks noGrp="1"/>
          </p:cNvSpPr>
          <p:nvPr>
            <p:ph type="body" sz="quarter" idx="11"/>
          </p:nvPr>
        </p:nvSpPr>
        <p:spPr>
          <a:xfrm>
            <a:off x="6978382" y="3847071"/>
            <a:ext cx="1623425" cy="200468"/>
          </a:xfrm>
        </p:spPr>
        <p:txBody>
          <a:bodyPr tIns="0" bIns="0" anchor="b">
            <a:noAutofit/>
          </a:bodyPr>
          <a:lstStyle/>
          <a:p>
            <a:pPr lvl="0"/>
            <a:r>
              <a:rPr lang="ro-RO" b="1" dirty="0">
                <a:solidFill>
                  <a:srgbClr val="F8D35E"/>
                </a:solidFill>
              </a:rPr>
              <a:t>OPORTUNITATI</a:t>
            </a:r>
            <a:endParaRPr lang="en-GB" b="1" dirty="0">
              <a:solidFill>
                <a:srgbClr val="F8D35E"/>
              </a:solidFill>
            </a:endParaRPr>
          </a:p>
        </p:txBody>
      </p:sp>
      <p:sp>
        <p:nvSpPr>
          <p:cNvPr id="72" name="Text Placeholder 4"/>
          <p:cNvSpPr>
            <a:spLocks noGrp="1"/>
          </p:cNvSpPr>
          <p:nvPr>
            <p:ph type="body" sz="quarter" idx="15"/>
          </p:nvPr>
        </p:nvSpPr>
        <p:spPr>
          <a:xfrm>
            <a:off x="5318492" y="2871172"/>
            <a:ext cx="727766" cy="713750"/>
          </a:xfrm>
        </p:spPr>
        <p:txBody>
          <a:bodyPr anchor="ctr">
            <a:noAutofit/>
          </a:bodyPr>
          <a:lstStyle/>
          <a:p>
            <a:pPr algn="ctr"/>
            <a:r>
              <a:rPr lang="en-GB" sz="3600" dirty="0">
                <a:latin typeface="Raleway" panose="020B0003030101060003" pitchFamily="34" charset="0"/>
              </a:rPr>
              <a:t>S</a:t>
            </a:r>
          </a:p>
        </p:txBody>
      </p:sp>
      <p:sp>
        <p:nvSpPr>
          <p:cNvPr id="73" name="Text Placeholder 4"/>
          <p:cNvSpPr>
            <a:spLocks noGrp="1"/>
          </p:cNvSpPr>
          <p:nvPr>
            <p:ph type="body" sz="quarter" idx="15"/>
          </p:nvPr>
        </p:nvSpPr>
        <p:spPr>
          <a:xfrm>
            <a:off x="6139105" y="2875935"/>
            <a:ext cx="727766" cy="713750"/>
          </a:xfrm>
        </p:spPr>
        <p:txBody>
          <a:bodyPr anchor="ctr">
            <a:noAutofit/>
          </a:bodyPr>
          <a:lstStyle/>
          <a:p>
            <a:pPr algn="ctr"/>
            <a:r>
              <a:rPr lang="en-US" sz="3600" dirty="0">
                <a:latin typeface="Raleway" panose="020B0003030101060003" pitchFamily="34" charset="0"/>
              </a:rPr>
              <a:t>W</a:t>
            </a:r>
            <a:endParaRPr lang="en-GB" sz="3600" dirty="0">
              <a:latin typeface="Raleway" panose="020B0003030101060003" pitchFamily="34" charset="0"/>
            </a:endParaRPr>
          </a:p>
        </p:txBody>
      </p:sp>
      <p:sp>
        <p:nvSpPr>
          <p:cNvPr id="74" name="Text Placeholder 4"/>
          <p:cNvSpPr>
            <a:spLocks noGrp="1"/>
          </p:cNvSpPr>
          <p:nvPr>
            <p:ph type="body" sz="quarter" idx="15"/>
          </p:nvPr>
        </p:nvSpPr>
        <p:spPr>
          <a:xfrm>
            <a:off x="6144205" y="3698063"/>
            <a:ext cx="727766" cy="713750"/>
          </a:xfrm>
        </p:spPr>
        <p:txBody>
          <a:bodyPr anchor="ctr">
            <a:noAutofit/>
          </a:bodyPr>
          <a:lstStyle/>
          <a:p>
            <a:pPr algn="ctr"/>
            <a:r>
              <a:rPr lang="en-US" sz="3600" dirty="0">
                <a:latin typeface="Raleway" panose="020B0003030101060003" pitchFamily="34" charset="0"/>
              </a:rPr>
              <a:t>O</a:t>
            </a:r>
            <a:endParaRPr lang="en-GB" sz="3600" dirty="0">
              <a:latin typeface="Raleway" panose="020B0003030101060003" pitchFamily="34" charset="0"/>
            </a:endParaRPr>
          </a:p>
        </p:txBody>
      </p:sp>
      <p:sp>
        <p:nvSpPr>
          <p:cNvPr id="75" name="Text Placeholder 4"/>
          <p:cNvSpPr>
            <a:spLocks noGrp="1"/>
          </p:cNvSpPr>
          <p:nvPr>
            <p:ph type="body" sz="quarter" idx="15"/>
          </p:nvPr>
        </p:nvSpPr>
        <p:spPr>
          <a:xfrm>
            <a:off x="5321916" y="3698647"/>
            <a:ext cx="727766" cy="713750"/>
          </a:xfrm>
        </p:spPr>
        <p:txBody>
          <a:bodyPr anchor="ctr">
            <a:noAutofit/>
          </a:bodyPr>
          <a:lstStyle/>
          <a:p>
            <a:pPr algn="ctr"/>
            <a:r>
              <a:rPr lang="en-US" sz="3600" dirty="0">
                <a:latin typeface="Raleway" panose="020B0003030101060003" pitchFamily="34" charset="0"/>
              </a:rPr>
              <a:t>T</a:t>
            </a:r>
            <a:endParaRPr lang="en-GB" sz="3600" dirty="0">
              <a:latin typeface="Raleway" panose="020B0003030101060003" pitchFamily="34" charset="0"/>
            </a:endParaRPr>
          </a:p>
        </p:txBody>
      </p:sp>
      <p:sp>
        <p:nvSpPr>
          <p:cNvPr id="76" name="Shape 62"/>
          <p:cNvSpPr/>
          <p:nvPr/>
        </p:nvSpPr>
        <p:spPr>
          <a:xfrm flipH="1">
            <a:off x="3114040" y="5561180"/>
            <a:ext cx="5943600" cy="0"/>
          </a:xfrm>
          <a:prstGeom prst="line">
            <a:avLst/>
          </a:prstGeom>
          <a:ln w="9525" cap="rnd">
            <a:solidFill>
              <a:schemeClr val="accent6"/>
            </a:solidFill>
            <a:prstDash val="solid"/>
            <a:round/>
          </a:ln>
        </p:spPr>
        <p:txBody>
          <a:bodyPr lIns="50800" tIns="50800" rIns="50800" bIns="50800" anchor="ctr"/>
          <a:lstStyle/>
          <a:p>
            <a:pPr lvl="0"/>
            <a:endParaRPr/>
          </a:p>
        </p:txBody>
      </p:sp>
    </p:spTree>
    <p:extLst>
      <p:ext uri="{BB962C8B-B14F-4D97-AF65-F5344CB8AC3E}">
        <p14:creationId xmlns:p14="http://schemas.microsoft.com/office/powerpoint/2010/main" val="5989691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3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5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0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5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6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6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500"/>
                            </p:stCondLst>
                            <p:childTnLst>
                              <p:par>
                                <p:cTn id="61" presetID="18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63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0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6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6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6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6500"/>
                            </p:stCondLst>
                            <p:childTnLst>
                              <p:par>
                                <p:cTn id="84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6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7000"/>
                            </p:stCondLst>
                            <p:childTnLst>
                              <p:par>
                                <p:cTn id="8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7500"/>
                            </p:stCondLst>
                            <p:childTnLst>
                              <p:par>
                                <p:cTn id="9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8000"/>
                            </p:stCondLst>
                            <p:childTnLst>
                              <p:par>
                                <p:cTn id="9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6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8500"/>
                            </p:stCondLst>
                            <p:childTnLst>
                              <p:par>
                                <p:cTn id="10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6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9000"/>
                            </p:stCondLst>
                            <p:childTnLst>
                              <p:par>
                                <p:cTn id="10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6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9500"/>
                            </p:stCondLst>
                            <p:childTnLst>
                              <p:par>
                                <p:cTn id="10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6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10000"/>
                            </p:stCondLst>
                            <p:childTnLst>
                              <p:par>
                                <p:cTn id="112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4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10500"/>
                            </p:stCondLst>
                            <p:childTnLst>
                              <p:par>
                                <p:cTn id="1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7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7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1" fill="hold">
                            <p:stCondLst>
                              <p:cond delay="11000"/>
                            </p:stCondLst>
                            <p:childTnLst>
                              <p:par>
                                <p:cTn id="1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" grpId="0"/>
      <p:bldP spid="69" grpId="0" build="p"/>
      <p:bldP spid="52" grpId="0" animBg="1"/>
      <p:bldP spid="53" grpId="0" animBg="1"/>
      <p:bldP spid="54" grpId="0" animBg="1"/>
      <p:bldP spid="55" grpId="0" animBg="1"/>
      <p:bldP spid="56" grpId="0" animBg="1"/>
      <p:bldP spid="57" grpId="0" animBg="1"/>
      <p:bldP spid="58" grpId="0" animBg="1"/>
      <p:bldP spid="59" grpId="0" animBg="1"/>
      <p:bldP spid="61" grpId="0" build="p"/>
      <p:bldP spid="63" grpId="0" build="p"/>
      <p:bldP spid="64" grpId="0" build="p"/>
      <p:bldP spid="65" grpId="0" build="p"/>
      <p:bldP spid="66" grpId="0" uiExpand="1" build="p"/>
      <p:bldP spid="67" grpId="0" build="p"/>
      <p:bldP spid="70" grpId="0" uiExpand="1" build="p"/>
      <p:bldP spid="71" grpId="0" build="p"/>
      <p:bldP spid="72" grpId="0" build="p"/>
      <p:bldP spid="73" grpId="0" build="p"/>
      <p:bldP spid="74" grpId="0" build="p"/>
      <p:bldP spid="75" grpId="0" build="p"/>
      <p:bldP spid="7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Title 1"/>
          <p:cNvSpPr>
            <a:spLocks noGrp="1"/>
          </p:cNvSpPr>
          <p:nvPr>
            <p:ph type="ctrTitle"/>
          </p:nvPr>
        </p:nvSpPr>
        <p:spPr>
          <a:xfrm>
            <a:off x="1066800" y="685800"/>
            <a:ext cx="7770744" cy="505969"/>
          </a:xfrm>
        </p:spPr>
        <p:txBody>
          <a:bodyPr/>
          <a:lstStyle/>
          <a:p>
            <a:pPr lvl="0"/>
            <a:r>
              <a:rPr lang="ro-RO" dirty="0"/>
              <a:t>ARII DE INTERVENȚIE</a:t>
            </a:r>
            <a:endParaRPr lang="en-GB" dirty="0"/>
          </a:p>
        </p:txBody>
      </p:sp>
      <p:sp>
        <p:nvSpPr>
          <p:cNvPr id="69" name="Subtitle 2"/>
          <p:cNvSpPr>
            <a:spLocks noGrp="1"/>
          </p:cNvSpPr>
          <p:nvPr>
            <p:ph type="subTitle" idx="1"/>
          </p:nvPr>
        </p:nvSpPr>
        <p:spPr>
          <a:xfrm>
            <a:off x="1066800" y="1215741"/>
            <a:ext cx="6544205" cy="261901"/>
          </a:xfrm>
        </p:spPr>
        <p:txBody>
          <a:bodyPr>
            <a:normAutofit lnSpcReduction="10000"/>
          </a:bodyPr>
          <a:lstStyle/>
          <a:p>
            <a:pPr lvl="0"/>
            <a:r>
              <a:rPr lang="ro-RO" dirty="0" err="1"/>
              <a:t>Prevazute</a:t>
            </a:r>
            <a:r>
              <a:rPr lang="ro-RO" dirty="0"/>
              <a:t> în Planul European de dezvoltare</a:t>
            </a:r>
            <a:endParaRPr lang="en-GB" dirty="0"/>
          </a:p>
        </p:txBody>
      </p:sp>
      <p:sp>
        <p:nvSpPr>
          <p:cNvPr id="35" name="Text Placeholder 1"/>
          <p:cNvSpPr>
            <a:spLocks noGrp="1"/>
          </p:cNvSpPr>
          <p:nvPr>
            <p:ph type="body" sz="quarter" idx="12"/>
          </p:nvPr>
        </p:nvSpPr>
        <p:spPr>
          <a:xfrm>
            <a:off x="361741" y="2209801"/>
            <a:ext cx="10885160" cy="3962400"/>
          </a:xfrm>
        </p:spPr>
        <p:txBody>
          <a:bodyPr lIns="0">
            <a:normAutofit/>
          </a:bodyPr>
          <a:lstStyle/>
          <a:p>
            <a:pPr algn="just"/>
            <a:r>
              <a:rPr lang="en-US" sz="2000" dirty="0"/>
              <a:t>1. </a:t>
            </a:r>
            <a:r>
              <a:rPr lang="ro-RO" sz="2000" dirty="0"/>
              <a:t>Dobândirea</a:t>
            </a:r>
            <a:r>
              <a:rPr lang="en-US" sz="2000" dirty="0"/>
              <a:t> de </a:t>
            </a:r>
            <a:r>
              <a:rPr lang="en-US" sz="2000" dirty="0" err="1"/>
              <a:t>competen</a:t>
            </a:r>
            <a:r>
              <a:rPr lang="ro-RO" sz="2000" dirty="0"/>
              <a:t>ț</a:t>
            </a:r>
            <a:r>
              <a:rPr lang="en-US" sz="2000" dirty="0"/>
              <a:t>e </a:t>
            </a:r>
            <a:r>
              <a:rPr lang="ro-RO" sz="2000" dirty="0"/>
              <a:t>ș</a:t>
            </a:r>
            <a:r>
              <a:rPr lang="en-US" sz="2000" dirty="0" err="1"/>
              <a:t>i</a:t>
            </a:r>
            <a:r>
              <a:rPr lang="en-US" sz="2000" dirty="0"/>
              <a:t> </a:t>
            </a:r>
            <a:r>
              <a:rPr lang="en-US" sz="2000" dirty="0" err="1"/>
              <a:t>cuno</a:t>
            </a:r>
            <a:r>
              <a:rPr lang="ro-RO" sz="2000" dirty="0"/>
              <a:t>ș</a:t>
            </a:r>
            <a:r>
              <a:rPr lang="en-US" sz="2000" dirty="0"/>
              <a:t>tin</a:t>
            </a:r>
            <a:r>
              <a:rPr lang="ro-RO" sz="2000" dirty="0"/>
              <a:t>ț</a:t>
            </a:r>
            <a:r>
              <a:rPr lang="en-US" sz="2000" dirty="0"/>
              <a:t>e de </a:t>
            </a:r>
            <a:r>
              <a:rPr lang="en-US" sz="2000" dirty="0" err="1"/>
              <a:t>combatere</a:t>
            </a:r>
            <a:r>
              <a:rPr lang="en-US" sz="2000" dirty="0"/>
              <a:t> a </a:t>
            </a:r>
            <a:r>
              <a:rPr lang="en-US" sz="2000" dirty="0" err="1"/>
              <a:t>fenomenului</a:t>
            </a:r>
            <a:r>
              <a:rPr lang="en-US" sz="2000" dirty="0"/>
              <a:t> de abandon </a:t>
            </a:r>
            <a:r>
              <a:rPr lang="ro-RO" sz="2000" dirty="0"/>
              <a:t>ș</a:t>
            </a:r>
            <a:r>
              <a:rPr lang="en-US" sz="2000" dirty="0" err="1"/>
              <a:t>colar</a:t>
            </a:r>
            <a:r>
              <a:rPr lang="en-US" sz="2000" dirty="0"/>
              <a:t> </a:t>
            </a:r>
            <a:r>
              <a:rPr lang="ro-RO" sz="2000" dirty="0"/>
              <a:t>ș</a:t>
            </a:r>
            <a:r>
              <a:rPr lang="en-US" sz="2000" dirty="0" err="1"/>
              <a:t>i</a:t>
            </a:r>
            <a:r>
              <a:rPr lang="en-US" sz="2000" dirty="0"/>
              <a:t> a </a:t>
            </a:r>
            <a:r>
              <a:rPr lang="en-US" sz="2000" dirty="0" err="1"/>
              <a:t>absenteismului</a:t>
            </a:r>
            <a:endParaRPr lang="en-US" sz="2000" dirty="0"/>
          </a:p>
          <a:p>
            <a:pPr algn="just"/>
            <a:r>
              <a:rPr lang="en-US" sz="2000" dirty="0"/>
              <a:t>2. </a:t>
            </a:r>
            <a:r>
              <a:rPr lang="en-US" sz="2000" dirty="0" err="1"/>
              <a:t>Includerea</a:t>
            </a:r>
            <a:r>
              <a:rPr lang="en-US" sz="2000" dirty="0"/>
              <a:t> </a:t>
            </a:r>
            <a:r>
              <a:rPr lang="ro-RO" sz="2000" dirty="0"/>
              <a:t>ș</a:t>
            </a:r>
            <a:r>
              <a:rPr lang="en-US" sz="2000" dirty="0" err="1"/>
              <a:t>i</a:t>
            </a:r>
            <a:r>
              <a:rPr lang="en-US" sz="2000" dirty="0"/>
              <a:t> </a:t>
            </a:r>
            <a:r>
              <a:rPr lang="en-US" sz="2000" dirty="0" err="1"/>
              <a:t>integrarea</a:t>
            </a:r>
            <a:r>
              <a:rPr lang="en-US" sz="2000" dirty="0"/>
              <a:t> </a:t>
            </a:r>
            <a:r>
              <a:rPr lang="ro-RO" sz="2000" dirty="0"/>
              <a:t>î</a:t>
            </a:r>
            <a:r>
              <a:rPr lang="en-US" sz="2000" dirty="0"/>
              <a:t>n </a:t>
            </a:r>
            <a:r>
              <a:rPr lang="en-US" sz="2000" dirty="0" err="1"/>
              <a:t>mediul</a:t>
            </a:r>
            <a:r>
              <a:rPr lang="en-US" sz="2000" dirty="0"/>
              <a:t> </a:t>
            </a:r>
            <a:r>
              <a:rPr lang="ro-RO" sz="2000" dirty="0"/>
              <a:t>ș</a:t>
            </a:r>
            <a:r>
              <a:rPr lang="en-US" sz="2000" dirty="0" err="1"/>
              <a:t>colar</a:t>
            </a:r>
            <a:r>
              <a:rPr lang="en-US" sz="2000" dirty="0"/>
              <a:t> a </a:t>
            </a:r>
            <a:r>
              <a:rPr lang="en-US" sz="2000" dirty="0" err="1"/>
              <a:t>macar</a:t>
            </a:r>
            <a:r>
              <a:rPr lang="en-US" sz="2000" dirty="0"/>
              <a:t> 15% din </a:t>
            </a:r>
            <a:r>
              <a:rPr lang="en-US" sz="2000" dirty="0" err="1"/>
              <a:t>poten</a:t>
            </a:r>
            <a:r>
              <a:rPr lang="ro-RO" sz="2000" dirty="0"/>
              <a:t>ț</a:t>
            </a:r>
            <a:r>
              <a:rPr lang="en-US" sz="2000" dirty="0" err="1"/>
              <a:t>ialii</a:t>
            </a:r>
            <a:r>
              <a:rPr lang="en-US" sz="2000" dirty="0"/>
              <a:t> </a:t>
            </a:r>
            <a:r>
              <a:rPr lang="en-US" sz="2000" dirty="0" err="1"/>
              <a:t>elevi</a:t>
            </a:r>
            <a:r>
              <a:rPr lang="en-US" sz="2000" dirty="0"/>
              <a:t> de </a:t>
            </a:r>
            <a:r>
              <a:rPr lang="en-US" sz="2000" dirty="0" err="1"/>
              <a:t>etnie</a:t>
            </a:r>
            <a:r>
              <a:rPr lang="en-US" sz="2000" dirty="0"/>
              <a:t> </a:t>
            </a:r>
            <a:r>
              <a:rPr lang="en-US" sz="2000" dirty="0" err="1"/>
              <a:t>rrom</a:t>
            </a:r>
            <a:r>
              <a:rPr lang="ro-RO" sz="2000" dirty="0"/>
              <a:t>ă</a:t>
            </a:r>
            <a:r>
              <a:rPr lang="en-US" sz="2000" dirty="0"/>
              <a:t> de pe </a:t>
            </a:r>
            <a:r>
              <a:rPr lang="en-US" sz="2000" dirty="0" err="1"/>
              <a:t>raza</a:t>
            </a:r>
            <a:r>
              <a:rPr lang="en-US" sz="2000" dirty="0"/>
              <a:t> </a:t>
            </a:r>
            <a:r>
              <a:rPr lang="en-US" sz="2000" dirty="0" err="1"/>
              <a:t>comunei</a:t>
            </a:r>
            <a:r>
              <a:rPr lang="en-US" sz="2000" dirty="0"/>
              <a:t> </a:t>
            </a:r>
            <a:r>
              <a:rPr lang="en-US" sz="2000" dirty="0" err="1"/>
              <a:t>Girov</a:t>
            </a:r>
            <a:endParaRPr lang="en-US" sz="2000" dirty="0"/>
          </a:p>
          <a:p>
            <a:pPr algn="just"/>
            <a:r>
              <a:rPr lang="en-US" sz="2000" dirty="0"/>
              <a:t>3. Dob</a:t>
            </a:r>
            <a:r>
              <a:rPr lang="ro-RO" sz="2000" dirty="0"/>
              <a:t>â</a:t>
            </a:r>
            <a:r>
              <a:rPr lang="en-US" sz="2000" dirty="0" err="1"/>
              <a:t>ndirea</a:t>
            </a:r>
            <a:r>
              <a:rPr lang="en-US" sz="2000" dirty="0"/>
              <a:t> </a:t>
            </a:r>
            <a:r>
              <a:rPr lang="en-US" sz="2000" dirty="0" err="1"/>
              <a:t>capacit</a:t>
            </a:r>
            <a:r>
              <a:rPr lang="ro-RO" sz="2000" dirty="0" err="1"/>
              <a:t>ăț</a:t>
            </a:r>
            <a:r>
              <a:rPr lang="en-US" sz="2000" dirty="0"/>
              <a:t>ii de a </a:t>
            </a:r>
            <a:r>
              <a:rPr lang="en-US" sz="2000" dirty="0" err="1"/>
              <a:t>elabora</a:t>
            </a:r>
            <a:r>
              <a:rPr lang="en-US" sz="2000" dirty="0"/>
              <a:t> </a:t>
            </a:r>
            <a:r>
              <a:rPr lang="en-US" sz="2000" dirty="0" err="1"/>
              <a:t>planuri</a:t>
            </a:r>
            <a:r>
              <a:rPr lang="en-US" sz="2000" dirty="0"/>
              <a:t> </a:t>
            </a:r>
            <a:r>
              <a:rPr lang="en-US" sz="2000" dirty="0" err="1"/>
              <a:t>func</a:t>
            </a:r>
            <a:r>
              <a:rPr lang="ro-RO" sz="2000" dirty="0"/>
              <a:t>ț</a:t>
            </a:r>
            <a:r>
              <a:rPr lang="en-US" sz="2000" dirty="0" err="1"/>
              <a:t>ionale</a:t>
            </a:r>
            <a:r>
              <a:rPr lang="en-US" sz="2000" dirty="0"/>
              <a:t> </a:t>
            </a:r>
            <a:r>
              <a:rPr lang="ro-RO" sz="2000" dirty="0"/>
              <a:t>ș</a:t>
            </a:r>
            <a:r>
              <a:rPr lang="en-US" sz="2000" dirty="0" err="1"/>
              <a:t>i</a:t>
            </a:r>
            <a:r>
              <a:rPr lang="en-US" sz="2000" dirty="0"/>
              <a:t> </a:t>
            </a:r>
            <a:r>
              <a:rPr lang="en-US" sz="2000" dirty="0" err="1"/>
              <a:t>raportate</a:t>
            </a:r>
            <a:r>
              <a:rPr lang="en-US" sz="2000" dirty="0"/>
              <a:t> la </a:t>
            </a:r>
            <a:r>
              <a:rPr lang="en-US" sz="2000" dirty="0" err="1"/>
              <a:t>realitate</a:t>
            </a:r>
            <a:r>
              <a:rPr lang="ro-RO" sz="2000" dirty="0"/>
              <a:t>,</a:t>
            </a:r>
            <a:r>
              <a:rPr lang="en-US" sz="2000" dirty="0"/>
              <a:t> </a:t>
            </a:r>
            <a:r>
              <a:rPr lang="en-US" sz="2000" dirty="0" err="1"/>
              <a:t>pentru</a:t>
            </a:r>
            <a:r>
              <a:rPr lang="en-US" sz="2000" dirty="0"/>
              <a:t> </a:t>
            </a:r>
            <a:r>
              <a:rPr lang="en-US" sz="2000" dirty="0" err="1"/>
              <a:t>prevenirea</a:t>
            </a:r>
            <a:r>
              <a:rPr lang="en-US" sz="2000" dirty="0"/>
              <a:t> </a:t>
            </a:r>
            <a:r>
              <a:rPr lang="en-US" sz="2000" dirty="0" err="1"/>
              <a:t>violen</a:t>
            </a:r>
            <a:r>
              <a:rPr lang="ro-RO" sz="2000" dirty="0"/>
              <a:t>ț</a:t>
            </a:r>
            <a:r>
              <a:rPr lang="en-US" sz="2000" dirty="0" err="1"/>
              <a:t>ei</a:t>
            </a:r>
            <a:endParaRPr lang="en-US" sz="2000" dirty="0"/>
          </a:p>
          <a:p>
            <a:pPr algn="just"/>
            <a:r>
              <a:rPr lang="en-US" sz="2000" dirty="0"/>
              <a:t>4. Dob</a:t>
            </a:r>
            <a:r>
              <a:rPr lang="ro-RO" sz="2000" dirty="0"/>
              <a:t>â</a:t>
            </a:r>
            <a:r>
              <a:rPr lang="en-US" sz="2000" dirty="0" err="1"/>
              <a:t>ndirea</a:t>
            </a:r>
            <a:r>
              <a:rPr lang="en-US" sz="2000" dirty="0"/>
              <a:t> de </a:t>
            </a:r>
            <a:r>
              <a:rPr lang="en-US" sz="2000" dirty="0" err="1"/>
              <a:t>competen</a:t>
            </a:r>
            <a:r>
              <a:rPr lang="ro-RO" sz="2000" dirty="0"/>
              <a:t>ț</a:t>
            </a:r>
            <a:r>
              <a:rPr lang="en-US" sz="2000" dirty="0"/>
              <a:t>e </a:t>
            </a:r>
            <a:r>
              <a:rPr lang="ro-RO" sz="2000" dirty="0"/>
              <a:t>î</a:t>
            </a:r>
            <a:r>
              <a:rPr lang="en-US" sz="2000" dirty="0"/>
              <a:t>n </a:t>
            </a:r>
            <a:r>
              <a:rPr lang="en-US" sz="2000" dirty="0" err="1"/>
              <a:t>managementul</a:t>
            </a:r>
            <a:r>
              <a:rPr lang="en-US" sz="2000" dirty="0"/>
              <a:t> </a:t>
            </a:r>
            <a:r>
              <a:rPr lang="en-US" sz="2000" dirty="0" err="1"/>
              <a:t>preventiv</a:t>
            </a:r>
            <a:endParaRPr lang="en-US" sz="2000" dirty="0"/>
          </a:p>
          <a:p>
            <a:pPr algn="just"/>
            <a:r>
              <a:rPr lang="en-US" sz="2000" dirty="0"/>
              <a:t>5. Dob</a:t>
            </a:r>
            <a:r>
              <a:rPr lang="ro-RO" sz="2000" dirty="0"/>
              <a:t>â</a:t>
            </a:r>
            <a:r>
              <a:rPr lang="en-US" sz="2000" dirty="0" err="1"/>
              <a:t>ndirea</a:t>
            </a:r>
            <a:r>
              <a:rPr lang="en-US" sz="2000" dirty="0"/>
              <a:t> </a:t>
            </a:r>
            <a:r>
              <a:rPr lang="en-US" sz="2000" dirty="0" err="1"/>
              <a:t>capacit</a:t>
            </a:r>
            <a:r>
              <a:rPr lang="ro-RO" sz="2000" dirty="0" err="1"/>
              <a:t>ăț</a:t>
            </a:r>
            <a:r>
              <a:rPr lang="en-US" sz="2000" dirty="0"/>
              <a:t>ii de a in</a:t>
            </a:r>
            <a:r>
              <a:rPr lang="ro-RO" sz="2000" dirty="0"/>
              <a:t>ț</a:t>
            </a:r>
            <a:r>
              <a:rPr lang="en-US" sz="2000" dirty="0" err="1"/>
              <a:t>elege</a:t>
            </a:r>
            <a:r>
              <a:rPr lang="en-US" sz="2000" dirty="0"/>
              <a:t> </a:t>
            </a:r>
            <a:r>
              <a:rPr lang="ro-RO" sz="2000" dirty="0"/>
              <a:t>ș</a:t>
            </a:r>
            <a:r>
              <a:rPr lang="en-US" sz="2000" dirty="0" err="1"/>
              <a:t>i</a:t>
            </a:r>
            <a:r>
              <a:rPr lang="en-US" sz="2000" dirty="0"/>
              <a:t> </a:t>
            </a:r>
            <a:r>
              <a:rPr lang="en-US" sz="2000" dirty="0" err="1"/>
              <a:t>lucra</a:t>
            </a:r>
            <a:r>
              <a:rPr lang="en-US" sz="2000" dirty="0"/>
              <a:t> cu </a:t>
            </a:r>
            <a:r>
              <a:rPr lang="en-US" sz="2000" dirty="0" err="1"/>
              <a:t>elevii</a:t>
            </a:r>
            <a:r>
              <a:rPr lang="en-US" sz="2000" dirty="0"/>
              <a:t> CES</a:t>
            </a:r>
          </a:p>
          <a:p>
            <a:pPr algn="just"/>
            <a:r>
              <a:rPr lang="en-US" sz="2000" dirty="0"/>
              <a:t>6. Dob</a:t>
            </a:r>
            <a:r>
              <a:rPr lang="ro-RO" sz="2000" dirty="0"/>
              <a:t>â</a:t>
            </a:r>
            <a:r>
              <a:rPr lang="en-US" sz="2000" dirty="0" err="1"/>
              <a:t>ndirea</a:t>
            </a:r>
            <a:r>
              <a:rPr lang="en-US" sz="2000" dirty="0"/>
              <a:t> </a:t>
            </a:r>
            <a:r>
              <a:rPr lang="en-US" sz="2000" dirty="0" err="1"/>
              <a:t>cunostin</a:t>
            </a:r>
            <a:r>
              <a:rPr lang="ro-RO" sz="2000" dirty="0"/>
              <a:t>ț</a:t>
            </a:r>
            <a:r>
              <a:rPr lang="en-US" sz="2000" dirty="0" err="1"/>
              <a:t>elor</a:t>
            </a:r>
            <a:r>
              <a:rPr lang="en-US" sz="2000" dirty="0"/>
              <a:t> </a:t>
            </a:r>
            <a:r>
              <a:rPr lang="en-US" sz="2000" dirty="0" err="1"/>
              <a:t>necesare</a:t>
            </a:r>
            <a:r>
              <a:rPr lang="en-US" sz="2000" dirty="0"/>
              <a:t> </a:t>
            </a:r>
            <a:r>
              <a:rPr lang="en-US" sz="2000" dirty="0" err="1"/>
              <a:t>pentru</a:t>
            </a:r>
            <a:r>
              <a:rPr lang="en-US" sz="2000" dirty="0"/>
              <a:t> a </a:t>
            </a:r>
            <a:r>
              <a:rPr lang="en-US" sz="2000" dirty="0" err="1"/>
              <a:t>crea</a:t>
            </a:r>
            <a:r>
              <a:rPr lang="en-US" sz="2000" dirty="0"/>
              <a:t> un </a:t>
            </a:r>
            <a:r>
              <a:rPr lang="en-US" sz="2000" dirty="0" err="1"/>
              <a:t>mediu</a:t>
            </a:r>
            <a:r>
              <a:rPr lang="en-US" sz="2000" dirty="0"/>
              <a:t> </a:t>
            </a:r>
            <a:r>
              <a:rPr lang="en-US" sz="2000" dirty="0" err="1"/>
              <a:t>incluziv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907103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" grpId="0"/>
      <p:bldP spid="69" grpId="0" build="p"/>
      <p:bldP spid="35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Group 48"/>
          <p:cNvGrpSpPr/>
          <p:nvPr/>
        </p:nvGrpSpPr>
        <p:grpSpPr>
          <a:xfrm>
            <a:off x="1066800" y="2100520"/>
            <a:ext cx="2367355" cy="692150"/>
            <a:chOff x="0" y="-1683152"/>
            <a:chExt cx="5599956" cy="1637273"/>
          </a:xfrm>
        </p:grpSpPr>
        <p:sp>
          <p:nvSpPr>
            <p:cNvPr id="33" name="Shape 45"/>
            <p:cNvSpPr/>
            <p:nvPr/>
          </p:nvSpPr>
          <p:spPr>
            <a:xfrm>
              <a:off x="0" y="-1683152"/>
              <a:ext cx="5599956" cy="1637273"/>
            </a:xfrm>
            <a:prstGeom prst="roundRect">
              <a:avLst>
                <a:gd name="adj" fmla="val 11635"/>
              </a:avLst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lvl="0"/>
              <a:endParaRPr/>
            </a:p>
          </p:txBody>
        </p:sp>
        <p:sp>
          <p:nvSpPr>
            <p:cNvPr id="35" name="Shape 47"/>
            <p:cNvSpPr/>
            <p:nvPr/>
          </p:nvSpPr>
          <p:spPr>
            <a:xfrm>
              <a:off x="1664811" y="-1277073"/>
              <a:ext cx="3152421" cy="82511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>
                <a:spcBef>
                  <a:spcPts val="0"/>
                </a:spcBef>
                <a:defRPr sz="3000">
                  <a:solidFill>
                    <a:srgbClr val="FFFFFF"/>
                  </a:solidFill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</a:defRPr>
              </a:pPr>
              <a:r>
                <a:rPr lang="ro-RO" sz="1600" dirty="0">
                  <a:solidFill>
                    <a:srgbClr val="FFFFFF"/>
                  </a:solidFill>
                  <a:latin typeface="Source Sans Pro" panose="020B0503030403020204" pitchFamily="34" charset="0"/>
                </a:rPr>
                <a:t>OBIECTIV 1</a:t>
              </a:r>
              <a:endParaRPr sz="1600" dirty="0">
                <a:solidFill>
                  <a:srgbClr val="FFFFFF"/>
                </a:solidFill>
                <a:latin typeface="Source Sans Pro" panose="020B0503030403020204" pitchFamily="34" charset="0"/>
              </a:endParaRPr>
            </a:p>
          </p:txBody>
        </p:sp>
      </p:grpSp>
      <p:grpSp>
        <p:nvGrpSpPr>
          <p:cNvPr id="36" name="Group 53"/>
          <p:cNvGrpSpPr/>
          <p:nvPr/>
        </p:nvGrpSpPr>
        <p:grpSpPr>
          <a:xfrm>
            <a:off x="4408236" y="2072613"/>
            <a:ext cx="2367355" cy="692150"/>
            <a:chOff x="0" y="0"/>
            <a:chExt cx="5599956" cy="1637273"/>
          </a:xfrm>
        </p:grpSpPr>
        <p:sp>
          <p:nvSpPr>
            <p:cNvPr id="37" name="Shape 50"/>
            <p:cNvSpPr/>
            <p:nvPr/>
          </p:nvSpPr>
          <p:spPr>
            <a:xfrm>
              <a:off x="0" y="0"/>
              <a:ext cx="5599956" cy="1637273"/>
            </a:xfrm>
            <a:prstGeom prst="roundRect">
              <a:avLst>
                <a:gd name="adj" fmla="val 11635"/>
              </a:avLst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lvl="0"/>
              <a:endParaRPr/>
            </a:p>
          </p:txBody>
        </p:sp>
        <p:sp>
          <p:nvSpPr>
            <p:cNvPr id="39" name="Shape 52"/>
            <p:cNvSpPr/>
            <p:nvPr/>
          </p:nvSpPr>
          <p:spPr>
            <a:xfrm>
              <a:off x="1794213" y="406079"/>
              <a:ext cx="3152423" cy="82511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>
                <a:spcBef>
                  <a:spcPts val="0"/>
                </a:spcBef>
                <a:defRPr sz="3000">
                  <a:solidFill>
                    <a:srgbClr val="FFFFFF"/>
                  </a:solidFill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</a:defRPr>
              </a:pPr>
              <a:r>
                <a:rPr lang="ro-RO" sz="1600" dirty="0">
                  <a:solidFill>
                    <a:srgbClr val="FFFFFF"/>
                  </a:solidFill>
                  <a:latin typeface="Source Sans Pro" panose="020B0503030403020204" pitchFamily="34" charset="0"/>
                </a:rPr>
                <a:t>OBIECTIV 2</a:t>
              </a:r>
              <a:endParaRPr sz="1600" dirty="0">
                <a:solidFill>
                  <a:srgbClr val="FFFFFF"/>
                </a:solidFill>
                <a:latin typeface="Source Sans Pro" panose="020B0503030403020204" pitchFamily="34" charset="0"/>
              </a:endParaRPr>
            </a:p>
          </p:txBody>
        </p:sp>
      </p:grpSp>
      <p:grpSp>
        <p:nvGrpSpPr>
          <p:cNvPr id="40" name="Group 57"/>
          <p:cNvGrpSpPr/>
          <p:nvPr/>
        </p:nvGrpSpPr>
        <p:grpSpPr>
          <a:xfrm>
            <a:off x="8270309" y="2025856"/>
            <a:ext cx="2367355" cy="692150"/>
            <a:chOff x="0" y="0"/>
            <a:chExt cx="5599956" cy="1637273"/>
          </a:xfrm>
        </p:grpSpPr>
        <p:sp>
          <p:nvSpPr>
            <p:cNvPr id="41" name="Shape 54"/>
            <p:cNvSpPr/>
            <p:nvPr/>
          </p:nvSpPr>
          <p:spPr>
            <a:xfrm>
              <a:off x="0" y="0"/>
              <a:ext cx="5599956" cy="1637273"/>
            </a:xfrm>
            <a:prstGeom prst="roundRect">
              <a:avLst>
                <a:gd name="adj" fmla="val 11635"/>
              </a:avLst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lvl="0"/>
              <a:endParaRPr/>
            </a:p>
          </p:txBody>
        </p:sp>
        <p:sp>
          <p:nvSpPr>
            <p:cNvPr id="43" name="Shape 56"/>
            <p:cNvSpPr/>
            <p:nvPr/>
          </p:nvSpPr>
          <p:spPr>
            <a:xfrm>
              <a:off x="1729167" y="406079"/>
              <a:ext cx="3152423" cy="82511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>
                <a:spcBef>
                  <a:spcPts val="0"/>
                </a:spcBef>
                <a:defRPr sz="3000">
                  <a:solidFill>
                    <a:srgbClr val="FFFFFF"/>
                  </a:solidFill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</a:defRPr>
              </a:pPr>
              <a:r>
                <a:rPr lang="ro-RO" sz="1600" dirty="0">
                  <a:solidFill>
                    <a:srgbClr val="FFFFFF"/>
                  </a:solidFill>
                  <a:latin typeface="Source Sans Pro" panose="020B0503030403020204" pitchFamily="34" charset="0"/>
                </a:rPr>
                <a:t>OBIECTIV 3</a:t>
              </a:r>
              <a:endParaRPr sz="1600" dirty="0">
                <a:solidFill>
                  <a:srgbClr val="FFFFFF"/>
                </a:solidFill>
                <a:latin typeface="Source Sans Pro" panose="020B0503030403020204" pitchFamily="34" charset="0"/>
              </a:endParaRPr>
            </a:p>
          </p:txBody>
        </p:sp>
      </p:grpSp>
      <p:sp>
        <p:nvSpPr>
          <p:cNvPr id="50" name="Shape 58"/>
          <p:cNvSpPr/>
          <p:nvPr/>
        </p:nvSpPr>
        <p:spPr>
          <a:xfrm flipV="1">
            <a:off x="4151794" y="2025855"/>
            <a:ext cx="668" cy="2737042"/>
          </a:xfrm>
          <a:prstGeom prst="line">
            <a:avLst/>
          </a:prstGeom>
          <a:ln w="9525" cap="rnd">
            <a:solidFill>
              <a:schemeClr val="accent6"/>
            </a:solidFill>
            <a:prstDash val="solid"/>
            <a:round/>
          </a:ln>
        </p:spPr>
        <p:txBody>
          <a:bodyPr lIns="50800" tIns="50800" rIns="50800" bIns="50800" anchor="ctr"/>
          <a:lstStyle/>
          <a:p>
            <a:pPr lvl="0"/>
            <a:endParaRPr/>
          </a:p>
        </p:txBody>
      </p:sp>
      <p:sp>
        <p:nvSpPr>
          <p:cNvPr id="51" name="Shape 62"/>
          <p:cNvSpPr/>
          <p:nvPr/>
        </p:nvSpPr>
        <p:spPr>
          <a:xfrm flipH="1">
            <a:off x="1066800" y="5299924"/>
            <a:ext cx="10058400" cy="0"/>
          </a:xfrm>
          <a:prstGeom prst="line">
            <a:avLst/>
          </a:prstGeom>
          <a:ln w="9525" cap="rnd">
            <a:solidFill>
              <a:schemeClr val="accent6"/>
            </a:solidFill>
            <a:prstDash val="solid"/>
            <a:round/>
          </a:ln>
        </p:spPr>
        <p:txBody>
          <a:bodyPr lIns="50800" tIns="50800" rIns="50800" bIns="50800" anchor="ctr"/>
          <a:lstStyle/>
          <a:p>
            <a:pPr lvl="0"/>
            <a:endParaRPr/>
          </a:p>
        </p:txBody>
      </p:sp>
      <p:sp>
        <p:nvSpPr>
          <p:cNvPr id="53" name="Shape 58"/>
          <p:cNvSpPr/>
          <p:nvPr/>
        </p:nvSpPr>
        <p:spPr>
          <a:xfrm flipH="1" flipV="1">
            <a:off x="7974342" y="1978553"/>
            <a:ext cx="19763" cy="2784363"/>
          </a:xfrm>
          <a:prstGeom prst="line">
            <a:avLst/>
          </a:prstGeom>
          <a:ln w="9525" cap="rnd">
            <a:solidFill>
              <a:schemeClr val="accent6"/>
            </a:solidFill>
            <a:prstDash val="solid"/>
            <a:round/>
          </a:ln>
        </p:spPr>
        <p:txBody>
          <a:bodyPr lIns="50800" tIns="50800" rIns="50800" bIns="50800" anchor="ctr"/>
          <a:lstStyle/>
          <a:p>
            <a:pPr lvl="0"/>
            <a:endParaRPr/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2"/>
          </p:nvPr>
        </p:nvSpPr>
        <p:spPr>
          <a:xfrm>
            <a:off x="1081415" y="3370734"/>
            <a:ext cx="2942492" cy="1437806"/>
          </a:xfrm>
        </p:spPr>
        <p:txBody>
          <a:bodyPr lIns="0">
            <a:noAutofit/>
          </a:bodyPr>
          <a:lstStyle/>
          <a:p>
            <a:r>
              <a:rPr lang="it-IT" sz="1600" dirty="0"/>
              <a:t>Reducerea abandonului scolar si absenteismului cu cel putin 20% in anul 2020-2021 fata de media anilor scolari precedenti (2017-2019)</a:t>
            </a:r>
            <a:endParaRPr lang="en-GB" sz="1600" dirty="0"/>
          </a:p>
        </p:txBody>
      </p:sp>
      <p:sp>
        <p:nvSpPr>
          <p:cNvPr id="28" name="Text Placeholder 1"/>
          <p:cNvSpPr>
            <a:spLocks noGrp="1"/>
          </p:cNvSpPr>
          <p:nvPr>
            <p:ph type="body" sz="quarter" idx="12"/>
          </p:nvPr>
        </p:nvSpPr>
        <p:spPr>
          <a:xfrm>
            <a:off x="4408236" y="3294012"/>
            <a:ext cx="3393883" cy="867671"/>
          </a:xfrm>
        </p:spPr>
        <p:txBody>
          <a:bodyPr lIns="0">
            <a:noAutofit/>
          </a:bodyPr>
          <a:lstStyle/>
          <a:p>
            <a:r>
              <a:rPr lang="en-GB" sz="1600" dirty="0" err="1"/>
              <a:t>Prevenirea</a:t>
            </a:r>
            <a:r>
              <a:rPr lang="en-GB" sz="1600" dirty="0"/>
              <a:t>, </a:t>
            </a:r>
            <a:r>
              <a:rPr lang="en-GB" sz="1600" dirty="0" err="1"/>
              <a:t>combaterea</a:t>
            </a:r>
            <a:r>
              <a:rPr lang="en-GB" sz="1600" dirty="0"/>
              <a:t> </a:t>
            </a:r>
            <a:r>
              <a:rPr lang="en-GB" sz="1600" dirty="0" err="1"/>
              <a:t>fenomenului</a:t>
            </a:r>
            <a:r>
              <a:rPr lang="en-GB" sz="1600" dirty="0"/>
              <a:t> de </a:t>
            </a:r>
            <a:r>
              <a:rPr lang="en-GB" sz="1600" dirty="0" err="1"/>
              <a:t>violenta</a:t>
            </a:r>
            <a:r>
              <a:rPr lang="en-GB" sz="1600" dirty="0"/>
              <a:t> </a:t>
            </a:r>
            <a:r>
              <a:rPr lang="en-GB" sz="1600" dirty="0" err="1"/>
              <a:t>si</a:t>
            </a:r>
            <a:r>
              <a:rPr lang="en-GB" sz="1600" dirty="0"/>
              <a:t> </a:t>
            </a:r>
            <a:r>
              <a:rPr lang="en-GB" sz="1600" dirty="0" err="1"/>
              <a:t>scaderea</a:t>
            </a:r>
            <a:r>
              <a:rPr lang="en-GB" sz="1600" dirty="0"/>
              <a:t> </a:t>
            </a:r>
            <a:r>
              <a:rPr lang="en-GB" sz="1600" dirty="0" err="1"/>
              <a:t>intensitatii</a:t>
            </a:r>
            <a:r>
              <a:rPr lang="en-GB" sz="1600" dirty="0"/>
              <a:t> </a:t>
            </a:r>
            <a:r>
              <a:rPr lang="en-GB" sz="1600" dirty="0" err="1"/>
              <a:t>acestuia</a:t>
            </a:r>
            <a:r>
              <a:rPr lang="en-GB" sz="1600" dirty="0"/>
              <a:t> fata de </a:t>
            </a:r>
            <a:r>
              <a:rPr lang="en-GB" sz="1600" dirty="0" err="1"/>
              <a:t>situatia</a:t>
            </a:r>
            <a:r>
              <a:rPr lang="en-GB" sz="1600" dirty="0"/>
              <a:t> </a:t>
            </a:r>
            <a:r>
              <a:rPr lang="en-GB" sz="1600" dirty="0" err="1"/>
              <a:t>actuala</a:t>
            </a:r>
            <a:r>
              <a:rPr lang="en-GB" sz="1600" dirty="0"/>
              <a:t>, </a:t>
            </a:r>
            <a:r>
              <a:rPr lang="en-GB" sz="1600" dirty="0" err="1"/>
              <a:t>prin</a:t>
            </a:r>
            <a:r>
              <a:rPr lang="en-GB" sz="1600" dirty="0"/>
              <a:t> </a:t>
            </a:r>
            <a:r>
              <a:rPr lang="en-GB" sz="1600" dirty="0" err="1"/>
              <a:t>echiparea</a:t>
            </a:r>
            <a:r>
              <a:rPr lang="en-GB" sz="1600" dirty="0"/>
              <a:t> cu </a:t>
            </a:r>
            <a:r>
              <a:rPr lang="en-GB" sz="1600" dirty="0" err="1"/>
              <a:t>competele</a:t>
            </a:r>
            <a:r>
              <a:rPr lang="en-GB" sz="1600" dirty="0"/>
              <a:t> </a:t>
            </a:r>
            <a:r>
              <a:rPr lang="en-GB" sz="1600" dirty="0" err="1"/>
              <a:t>necesare</a:t>
            </a:r>
            <a:r>
              <a:rPr lang="en-GB" sz="1600" dirty="0"/>
              <a:t> a </a:t>
            </a:r>
            <a:r>
              <a:rPr lang="en-GB" sz="1600" dirty="0" err="1"/>
              <a:t>unui</a:t>
            </a:r>
            <a:r>
              <a:rPr lang="en-GB" sz="1600" dirty="0"/>
              <a:t> </a:t>
            </a:r>
            <a:r>
              <a:rPr lang="en-GB" sz="1600" dirty="0" err="1"/>
              <a:t>numar</a:t>
            </a:r>
            <a:r>
              <a:rPr lang="en-GB" sz="1600" dirty="0"/>
              <a:t> de cadre </a:t>
            </a:r>
            <a:r>
              <a:rPr lang="en-GB" sz="1600" dirty="0" err="1"/>
              <a:t>didctice</a:t>
            </a:r>
            <a:r>
              <a:rPr lang="en-GB" sz="1600" dirty="0"/>
              <a:t> in </a:t>
            </a:r>
            <a:r>
              <a:rPr lang="en-GB" sz="1600" dirty="0" err="1"/>
              <a:t>perioada</a:t>
            </a:r>
            <a:r>
              <a:rPr lang="en-GB" sz="1600" dirty="0"/>
              <a:t> </a:t>
            </a:r>
            <a:r>
              <a:rPr lang="en-GB" sz="1600" dirty="0" err="1"/>
              <a:t>septembrie</a:t>
            </a:r>
            <a:r>
              <a:rPr lang="en-GB" sz="1600" dirty="0"/>
              <a:t> 2019- august 2021</a:t>
            </a:r>
          </a:p>
        </p:txBody>
      </p:sp>
      <p:sp>
        <p:nvSpPr>
          <p:cNvPr id="29" name="Text Placeholder 1"/>
          <p:cNvSpPr>
            <a:spLocks noGrp="1"/>
          </p:cNvSpPr>
          <p:nvPr>
            <p:ph type="body" sz="quarter" idx="12"/>
          </p:nvPr>
        </p:nvSpPr>
        <p:spPr>
          <a:xfrm>
            <a:off x="8270316" y="3365222"/>
            <a:ext cx="2976585" cy="867671"/>
          </a:xfrm>
        </p:spPr>
        <p:txBody>
          <a:bodyPr lIns="0">
            <a:noAutofit/>
          </a:bodyPr>
          <a:lstStyle/>
          <a:p>
            <a:r>
              <a:rPr lang="en-GB" sz="1600" dirty="0" err="1"/>
              <a:t>Asigurarea</a:t>
            </a:r>
            <a:r>
              <a:rPr lang="en-GB" sz="1600" dirty="0"/>
              <a:t> </a:t>
            </a:r>
            <a:r>
              <a:rPr lang="en-GB" sz="1600" dirty="0" err="1"/>
              <a:t>integrarii</a:t>
            </a:r>
            <a:r>
              <a:rPr lang="en-GB" sz="1600" dirty="0"/>
              <a:t> </a:t>
            </a:r>
            <a:r>
              <a:rPr lang="en-GB" sz="1600" dirty="0" err="1"/>
              <a:t>elevilor</a:t>
            </a:r>
            <a:r>
              <a:rPr lang="en-GB" sz="1600" dirty="0"/>
              <a:t> cu CES/</a:t>
            </a:r>
            <a:r>
              <a:rPr lang="en-GB" sz="1600" dirty="0" err="1"/>
              <a:t>dizabilitati</a:t>
            </a:r>
            <a:r>
              <a:rPr lang="en-GB" sz="1600" dirty="0"/>
              <a:t> </a:t>
            </a:r>
            <a:r>
              <a:rPr lang="en-GB" sz="1600" dirty="0" err="1"/>
              <a:t>prin</a:t>
            </a:r>
            <a:r>
              <a:rPr lang="en-GB" sz="1600" dirty="0"/>
              <a:t> </a:t>
            </a:r>
            <a:r>
              <a:rPr lang="en-GB" sz="1600" dirty="0" err="1"/>
              <a:t>dobandirea</a:t>
            </a:r>
            <a:r>
              <a:rPr lang="en-GB" sz="1600" dirty="0"/>
              <a:t> </a:t>
            </a:r>
            <a:r>
              <a:rPr lang="en-GB" sz="1600" dirty="0" err="1"/>
              <a:t>competentelor</a:t>
            </a:r>
            <a:r>
              <a:rPr lang="en-GB" sz="1600" dirty="0"/>
              <a:t> </a:t>
            </a:r>
            <a:r>
              <a:rPr lang="en-GB" sz="1600" dirty="0" err="1"/>
              <a:t>necesare</a:t>
            </a:r>
            <a:r>
              <a:rPr lang="en-GB" sz="1600" dirty="0"/>
              <a:t> in </a:t>
            </a:r>
            <a:r>
              <a:rPr lang="en-GB" sz="1600" dirty="0" err="1"/>
              <a:t>lucrul</a:t>
            </a:r>
            <a:r>
              <a:rPr lang="en-GB" sz="1600" dirty="0"/>
              <a:t> cu </a:t>
            </a:r>
            <a:r>
              <a:rPr lang="en-GB" sz="1600" dirty="0" err="1"/>
              <a:t>elevii</a:t>
            </a:r>
            <a:r>
              <a:rPr lang="en-GB" sz="1600" dirty="0"/>
              <a:t> CES de </a:t>
            </a:r>
            <a:r>
              <a:rPr lang="en-GB" sz="1600" dirty="0" err="1"/>
              <a:t>catre</a:t>
            </a:r>
            <a:r>
              <a:rPr lang="en-GB" sz="1600" dirty="0"/>
              <a:t> </a:t>
            </a:r>
            <a:r>
              <a:rPr lang="en-GB" sz="1600" dirty="0" err="1"/>
              <a:t>profesori</a:t>
            </a:r>
            <a:r>
              <a:rPr lang="ro-RO" sz="1600" dirty="0"/>
              <a:t>i beneficiari	</a:t>
            </a:r>
            <a:endParaRPr lang="en-GB" sz="1600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/>
          </p:nvPr>
        </p:nvSpPr>
        <p:spPr>
          <a:xfrm>
            <a:off x="1066801" y="5637551"/>
            <a:ext cx="10058398" cy="664396"/>
          </a:xfrm>
        </p:spPr>
        <p:txBody>
          <a:bodyPr lIns="0">
            <a:normAutofit/>
          </a:bodyPr>
          <a:lstStyle/>
          <a:p>
            <a:pPr algn="ctr"/>
            <a:r>
              <a:rPr lang="en-GB" sz="1600" dirty="0" err="1"/>
              <a:t>Pentru</a:t>
            </a:r>
            <a:r>
              <a:rPr lang="en-GB" sz="1600" dirty="0"/>
              <a:t> a </a:t>
            </a:r>
            <a:r>
              <a:rPr lang="ro-RO" sz="1600" dirty="0"/>
              <a:t>î</a:t>
            </a:r>
            <a:r>
              <a:rPr lang="en-GB" sz="1600" dirty="0" err="1"/>
              <a:t>mbun</a:t>
            </a:r>
            <a:r>
              <a:rPr lang="ro-RO" sz="1600" dirty="0" err="1"/>
              <a:t>ătăț</a:t>
            </a:r>
            <a:r>
              <a:rPr lang="en-GB" sz="1600" dirty="0" err="1"/>
              <a:t>i</a:t>
            </a:r>
            <a:r>
              <a:rPr lang="en-GB" sz="1600" dirty="0"/>
              <a:t> </a:t>
            </a:r>
            <a:r>
              <a:rPr lang="en-GB" sz="1600" dirty="0" err="1"/>
              <a:t>calitatea</a:t>
            </a:r>
            <a:r>
              <a:rPr lang="en-GB" sz="1600" dirty="0"/>
              <a:t> </a:t>
            </a:r>
            <a:r>
              <a:rPr lang="en-GB" sz="1600" dirty="0" err="1"/>
              <a:t>procesului</a:t>
            </a:r>
            <a:r>
              <a:rPr lang="en-GB" sz="1600" dirty="0"/>
              <a:t> </a:t>
            </a:r>
            <a:r>
              <a:rPr lang="en-GB" sz="1600" dirty="0" err="1"/>
              <a:t>educa</a:t>
            </a:r>
            <a:r>
              <a:rPr lang="ro-RO" sz="1600" dirty="0"/>
              <a:t>ț</a:t>
            </a:r>
            <a:r>
              <a:rPr lang="en-GB" sz="1600" dirty="0" err="1"/>
              <a:t>ional</a:t>
            </a:r>
            <a:r>
              <a:rPr lang="en-GB" sz="1600" dirty="0"/>
              <a:t>, a</a:t>
            </a:r>
            <a:r>
              <a:rPr lang="ro-RO" sz="1600" dirty="0"/>
              <a:t>u fost </a:t>
            </a:r>
            <a:r>
              <a:rPr lang="en-GB" sz="1600" dirty="0" err="1"/>
              <a:t>selectat</a:t>
            </a:r>
            <a:r>
              <a:rPr lang="ro-RO" sz="1600" dirty="0"/>
              <a:t>e</a:t>
            </a:r>
            <a:r>
              <a:rPr lang="en-GB" sz="1600" dirty="0"/>
              <a:t> 3 </a:t>
            </a:r>
            <a:r>
              <a:rPr lang="en-GB" sz="1600" dirty="0" err="1"/>
              <a:t>cursuri</a:t>
            </a:r>
            <a:r>
              <a:rPr lang="en-GB" sz="1600" dirty="0"/>
              <a:t> de </a:t>
            </a:r>
            <a:r>
              <a:rPr lang="en-GB" sz="1600" dirty="0" err="1"/>
              <a:t>formare</a:t>
            </a:r>
            <a:r>
              <a:rPr lang="en-GB" sz="1600" dirty="0"/>
              <a:t> la care </a:t>
            </a:r>
            <a:r>
              <a:rPr lang="en-GB" sz="1600" dirty="0" err="1"/>
              <a:t>vor</a:t>
            </a:r>
            <a:r>
              <a:rPr lang="en-GB" sz="1600" dirty="0"/>
              <a:t> </a:t>
            </a:r>
            <a:r>
              <a:rPr lang="en-GB" sz="1600" dirty="0" err="1"/>
              <a:t>participa</a:t>
            </a:r>
            <a:r>
              <a:rPr lang="en-GB" sz="1600" dirty="0"/>
              <a:t> 9 cadre </a:t>
            </a:r>
            <a:r>
              <a:rPr lang="en-GB" sz="1600" dirty="0" err="1"/>
              <a:t>didactice</a:t>
            </a:r>
            <a:r>
              <a:rPr lang="ro-RO" sz="1600" dirty="0"/>
              <a:t>, câte 3 la fiecare curs de formare.</a:t>
            </a:r>
            <a:endParaRPr lang="en-GB" sz="1600" dirty="0"/>
          </a:p>
        </p:txBody>
      </p:sp>
      <p:sp>
        <p:nvSpPr>
          <p:cNvPr id="27" name="Title 1"/>
          <p:cNvSpPr>
            <a:spLocks noGrp="1"/>
          </p:cNvSpPr>
          <p:nvPr>
            <p:ph type="ctrTitle"/>
          </p:nvPr>
        </p:nvSpPr>
        <p:spPr>
          <a:xfrm>
            <a:off x="1066800" y="685800"/>
            <a:ext cx="7770744" cy="505969"/>
          </a:xfrm>
        </p:spPr>
        <p:txBody>
          <a:bodyPr/>
          <a:lstStyle/>
          <a:p>
            <a:pPr lvl="0"/>
            <a:r>
              <a:rPr lang="ro-RO" dirty="0"/>
              <a:t>OBIECTIVE</a:t>
            </a:r>
            <a:endParaRPr lang="en-GB" dirty="0"/>
          </a:p>
        </p:txBody>
      </p:sp>
      <p:sp>
        <p:nvSpPr>
          <p:cNvPr id="44" name="Subtitle 2"/>
          <p:cNvSpPr>
            <a:spLocks noGrp="1"/>
          </p:cNvSpPr>
          <p:nvPr>
            <p:ph type="subTitle" idx="1"/>
          </p:nvPr>
        </p:nvSpPr>
        <p:spPr>
          <a:xfrm>
            <a:off x="1066800" y="1215741"/>
            <a:ext cx="6544205" cy="261901"/>
          </a:xfrm>
        </p:spPr>
        <p:txBody>
          <a:bodyPr>
            <a:normAutofit lnSpcReduction="10000"/>
          </a:bodyPr>
          <a:lstStyle/>
          <a:p>
            <a:pPr lvl="0"/>
            <a:r>
              <a:rPr lang="ro-RO" dirty="0"/>
              <a:t>Obiectivele proiectului FORMAREA CADRELOR DIDACTICE PENTRU EDUCATIE INCLUZIVA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84362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2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3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 animBg="1"/>
      <p:bldP spid="51" grpId="0" animBg="1"/>
      <p:bldP spid="53" grpId="0" animBg="1"/>
      <p:bldP spid="2" grpId="0" build="p"/>
      <p:bldP spid="28" grpId="0" build="p"/>
      <p:bldP spid="29" grpId="0" build="p"/>
      <p:bldP spid="5" grpId="0" build="p"/>
      <p:bldP spid="27" grpId="0"/>
      <p:bldP spid="44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Shape 85"/>
          <p:cNvSpPr/>
          <p:nvPr/>
        </p:nvSpPr>
        <p:spPr>
          <a:xfrm flipH="1" flipV="1">
            <a:off x="2891060" y="3146124"/>
            <a:ext cx="6464976" cy="0"/>
          </a:xfrm>
          <a:prstGeom prst="line">
            <a:avLst/>
          </a:prstGeom>
          <a:ln w="9525" cap="rnd">
            <a:solidFill>
              <a:schemeClr val="accent6"/>
            </a:solidFill>
            <a:prstDash val="solid"/>
            <a:round/>
          </a:ln>
        </p:spPr>
        <p:txBody>
          <a:bodyPr lIns="50800" tIns="50800" rIns="50800" bIns="50800" anchor="ctr"/>
          <a:lstStyle/>
          <a:p>
            <a:pPr lvl="0"/>
            <a:endParaRPr/>
          </a:p>
        </p:txBody>
      </p:sp>
      <p:sp>
        <p:nvSpPr>
          <p:cNvPr id="48" name="Shape 86"/>
          <p:cNvSpPr/>
          <p:nvPr/>
        </p:nvSpPr>
        <p:spPr>
          <a:xfrm flipH="1" flipV="1">
            <a:off x="1066800" y="4581261"/>
            <a:ext cx="10058400" cy="0"/>
          </a:xfrm>
          <a:prstGeom prst="line">
            <a:avLst/>
          </a:prstGeom>
          <a:ln w="9525" cap="rnd">
            <a:solidFill>
              <a:schemeClr val="accent6"/>
            </a:solidFill>
            <a:prstDash val="solid"/>
            <a:round/>
          </a:ln>
        </p:spPr>
        <p:txBody>
          <a:bodyPr lIns="50800" tIns="50800" rIns="50800" bIns="50800" anchor="ctr"/>
          <a:lstStyle/>
          <a:p>
            <a:pPr lvl="0"/>
            <a:endParaRPr/>
          </a:p>
        </p:txBody>
      </p:sp>
      <p:sp>
        <p:nvSpPr>
          <p:cNvPr id="49" name="Rectangle 48"/>
          <p:cNvSpPr/>
          <p:nvPr/>
        </p:nvSpPr>
        <p:spPr>
          <a:xfrm>
            <a:off x="5897685" y="2017109"/>
            <a:ext cx="874692" cy="897359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Rectangle 15"/>
          <p:cNvSpPr/>
          <p:nvPr/>
        </p:nvSpPr>
        <p:spPr>
          <a:xfrm>
            <a:off x="4251593" y="3379106"/>
            <a:ext cx="874692" cy="897359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Rectangle 16"/>
          <p:cNvSpPr/>
          <p:nvPr/>
        </p:nvSpPr>
        <p:spPr>
          <a:xfrm>
            <a:off x="2891060" y="4830015"/>
            <a:ext cx="874692" cy="897359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Rectangle 17"/>
          <p:cNvSpPr/>
          <p:nvPr/>
        </p:nvSpPr>
        <p:spPr>
          <a:xfrm>
            <a:off x="8429597" y="4886058"/>
            <a:ext cx="874692" cy="897359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" name="Text Placeholder 1"/>
          <p:cNvSpPr>
            <a:spLocks noGrp="1"/>
          </p:cNvSpPr>
          <p:nvPr>
            <p:ph type="body" sz="quarter" idx="12"/>
          </p:nvPr>
        </p:nvSpPr>
        <p:spPr>
          <a:xfrm>
            <a:off x="6915086" y="2625444"/>
            <a:ext cx="2440949" cy="192097"/>
          </a:xfrm>
        </p:spPr>
        <p:txBody>
          <a:bodyPr lIns="0" tIns="0" rIns="0" bIns="0">
            <a:noAutofit/>
          </a:bodyPr>
          <a:lstStyle/>
          <a:p>
            <a:r>
              <a:rPr lang="ro-RO" sz="1600" dirty="0"/>
              <a:t>RESPONSABIL DE PROIECT</a:t>
            </a:r>
            <a:endParaRPr lang="en-GB" sz="1600" dirty="0"/>
          </a:p>
        </p:txBody>
      </p:sp>
      <p:sp>
        <p:nvSpPr>
          <p:cNvPr id="29" name="Text Placeholder 1"/>
          <p:cNvSpPr>
            <a:spLocks noGrp="1"/>
          </p:cNvSpPr>
          <p:nvPr>
            <p:ph type="body" sz="quarter" idx="12"/>
          </p:nvPr>
        </p:nvSpPr>
        <p:spPr>
          <a:xfrm>
            <a:off x="5337240" y="3986846"/>
            <a:ext cx="2517745" cy="192062"/>
          </a:xfrm>
        </p:spPr>
        <p:txBody>
          <a:bodyPr lIns="0" tIns="0" rIns="0" bIns="0">
            <a:noAutofit/>
          </a:bodyPr>
          <a:lstStyle/>
          <a:p>
            <a:r>
              <a:rPr lang="ro-RO" sz="1400" dirty="0"/>
              <a:t>RESPONSABIL FINANCIAR</a:t>
            </a:r>
            <a:endParaRPr lang="en-GB" sz="1400" dirty="0"/>
          </a:p>
        </p:txBody>
      </p:sp>
      <p:sp>
        <p:nvSpPr>
          <p:cNvPr id="35" name="Text Placeholder 1"/>
          <p:cNvSpPr>
            <a:spLocks noGrp="1"/>
          </p:cNvSpPr>
          <p:nvPr>
            <p:ph type="body" sz="quarter" idx="12"/>
          </p:nvPr>
        </p:nvSpPr>
        <p:spPr>
          <a:xfrm>
            <a:off x="1201576" y="5957708"/>
            <a:ext cx="3458358" cy="351563"/>
          </a:xfrm>
        </p:spPr>
        <p:txBody>
          <a:bodyPr lIns="0" tIns="0" rIns="0" bIns="0">
            <a:noAutofit/>
          </a:bodyPr>
          <a:lstStyle/>
          <a:p>
            <a:r>
              <a:rPr lang="ro-RO" sz="1600" dirty="0"/>
              <a:t>RESPONSABIL ACTIVITĂȚI DE PREGĂTIRE</a:t>
            </a:r>
            <a:endParaRPr lang="en-GB" sz="1600" dirty="0"/>
          </a:p>
        </p:txBody>
      </p:sp>
      <p:sp>
        <p:nvSpPr>
          <p:cNvPr id="37" name="Text Placeholder 1"/>
          <p:cNvSpPr>
            <a:spLocks noGrp="1"/>
          </p:cNvSpPr>
          <p:nvPr>
            <p:ph type="body" sz="quarter" idx="12"/>
          </p:nvPr>
        </p:nvSpPr>
        <p:spPr>
          <a:xfrm>
            <a:off x="6915086" y="5996423"/>
            <a:ext cx="3587361" cy="351553"/>
          </a:xfrm>
        </p:spPr>
        <p:txBody>
          <a:bodyPr lIns="0" tIns="0" rIns="0" bIns="0">
            <a:noAutofit/>
          </a:bodyPr>
          <a:lstStyle/>
          <a:p>
            <a:r>
              <a:rPr lang="ro-RO" sz="1600" dirty="0"/>
              <a:t>RESPONSABIL ACTIVITĂȚI DE DISEMINARE</a:t>
            </a:r>
            <a:endParaRPr lang="en-GB" sz="1600" dirty="0"/>
          </a:p>
        </p:txBody>
      </p:sp>
      <p:sp>
        <p:nvSpPr>
          <p:cNvPr id="41" name="Title 1"/>
          <p:cNvSpPr>
            <a:spLocks noGrp="1"/>
          </p:cNvSpPr>
          <p:nvPr>
            <p:ph type="ctrTitle"/>
          </p:nvPr>
        </p:nvSpPr>
        <p:spPr>
          <a:xfrm>
            <a:off x="1066800" y="685800"/>
            <a:ext cx="9212664" cy="505969"/>
          </a:xfrm>
        </p:spPr>
        <p:txBody>
          <a:bodyPr/>
          <a:lstStyle/>
          <a:p>
            <a:pPr lvl="0"/>
            <a:r>
              <a:rPr lang="ro-RO" dirty="0"/>
              <a:t>STRUCTURA ECHIPA DE IMPLEMENTARE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224975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 animBg="1"/>
      <p:bldP spid="48" grpId="0" animBg="1"/>
      <p:bldP spid="49" grpId="0" animBg="1"/>
      <p:bldP spid="16" grpId="0" animBg="1"/>
      <p:bldP spid="17" grpId="0" animBg="1"/>
      <p:bldP spid="18" grpId="0" animBg="1"/>
      <p:bldP spid="27" grpId="0" build="p"/>
      <p:bldP spid="29" grpId="0" build="p"/>
      <p:bldP spid="35" grpId="0" build="p"/>
      <p:bldP spid="37" grpId="0" build="p"/>
      <p:bldP spid="4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Title 1"/>
          <p:cNvSpPr>
            <a:spLocks noGrp="1"/>
          </p:cNvSpPr>
          <p:nvPr>
            <p:ph type="ctrTitle"/>
          </p:nvPr>
        </p:nvSpPr>
        <p:spPr>
          <a:xfrm>
            <a:off x="1066799" y="685800"/>
            <a:ext cx="9691685" cy="505969"/>
          </a:xfrm>
        </p:spPr>
        <p:txBody>
          <a:bodyPr/>
          <a:lstStyle/>
          <a:p>
            <a:pPr lvl="0"/>
            <a:r>
              <a:rPr lang="ro-RO" dirty="0"/>
              <a:t>MATRICEA DE DESFĂȘURARE A PROIECTULUI</a:t>
            </a:r>
            <a:endParaRPr lang="en-GB" dirty="0"/>
          </a:p>
        </p:txBody>
      </p:sp>
      <p:sp>
        <p:nvSpPr>
          <p:cNvPr id="69" name="Subtitle 2"/>
          <p:cNvSpPr>
            <a:spLocks noGrp="1"/>
          </p:cNvSpPr>
          <p:nvPr>
            <p:ph type="subTitle" idx="1"/>
          </p:nvPr>
        </p:nvSpPr>
        <p:spPr>
          <a:xfrm>
            <a:off x="1066800" y="1215741"/>
            <a:ext cx="6544205" cy="261901"/>
          </a:xfrm>
        </p:spPr>
        <p:txBody>
          <a:bodyPr>
            <a:normAutofit lnSpcReduction="10000"/>
          </a:bodyPr>
          <a:lstStyle/>
          <a:p>
            <a:pPr lvl="0"/>
            <a:r>
              <a:rPr lang="ro-RO" dirty="0"/>
              <a:t>Principalele etape din proiectul Erasmus+</a:t>
            </a:r>
            <a:endParaRPr lang="en-GB" dirty="0"/>
          </a:p>
        </p:txBody>
      </p:sp>
      <p:grpSp>
        <p:nvGrpSpPr>
          <p:cNvPr id="6" name="Group 5"/>
          <p:cNvGrpSpPr/>
          <p:nvPr/>
        </p:nvGrpSpPr>
        <p:grpSpPr>
          <a:xfrm>
            <a:off x="-514187" y="1134654"/>
            <a:ext cx="13651068" cy="5961946"/>
            <a:chOff x="-514187" y="1134654"/>
            <a:chExt cx="13651068" cy="5961946"/>
          </a:xfrm>
          <a:solidFill>
            <a:schemeClr val="bg1">
              <a:lumMod val="50000"/>
            </a:schemeClr>
          </a:solidFill>
        </p:grpSpPr>
        <p:sp>
          <p:nvSpPr>
            <p:cNvPr id="32" name="Shape 479"/>
            <p:cNvSpPr/>
            <p:nvPr/>
          </p:nvSpPr>
          <p:spPr>
            <a:xfrm>
              <a:off x="-514187" y="1134654"/>
              <a:ext cx="13651068" cy="59619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984" y="17"/>
                  </a:moveTo>
                  <a:lnTo>
                    <a:pt x="0" y="21590"/>
                  </a:lnTo>
                  <a:lnTo>
                    <a:pt x="7324" y="21600"/>
                  </a:lnTo>
                  <a:lnTo>
                    <a:pt x="21600" y="0"/>
                  </a:lnTo>
                  <a:lnTo>
                    <a:pt x="20984" y="17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lvl="0"/>
              <a:endParaRPr/>
            </a:p>
          </p:txBody>
        </p:sp>
        <p:cxnSp>
          <p:nvCxnSpPr>
            <p:cNvPr id="77" name="Straight Connector 76"/>
            <p:cNvCxnSpPr/>
            <p:nvPr/>
          </p:nvCxnSpPr>
          <p:spPr>
            <a:xfrm flipH="1">
              <a:off x="1698171" y="1954613"/>
              <a:ext cx="9674680" cy="5081027"/>
            </a:xfrm>
            <a:prstGeom prst="line">
              <a:avLst/>
            </a:prstGeom>
            <a:grpFill/>
            <a:ln w="28575">
              <a:solidFill>
                <a:schemeClr val="bg1"/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" name="Group 1"/>
          <p:cNvGrpSpPr/>
          <p:nvPr/>
        </p:nvGrpSpPr>
        <p:grpSpPr>
          <a:xfrm>
            <a:off x="8938314" y="1344759"/>
            <a:ext cx="1152597" cy="1467557"/>
            <a:chOff x="8938314" y="1344759"/>
            <a:chExt cx="1152597" cy="1467557"/>
          </a:xfrm>
        </p:grpSpPr>
        <p:sp>
          <p:nvSpPr>
            <p:cNvPr id="142" name="Freeform 13"/>
            <p:cNvSpPr>
              <a:spLocks/>
            </p:cNvSpPr>
            <p:nvPr/>
          </p:nvSpPr>
          <p:spPr bwMode="auto">
            <a:xfrm>
              <a:off x="8938314" y="1344759"/>
              <a:ext cx="1152597" cy="486931"/>
            </a:xfrm>
            <a:custGeom>
              <a:avLst/>
              <a:gdLst>
                <a:gd name="T0" fmla="*/ 0 w 742"/>
                <a:gd name="T1" fmla="*/ 47 h 313"/>
                <a:gd name="T2" fmla="*/ 47 w 742"/>
                <a:gd name="T3" fmla="*/ 0 h 313"/>
                <a:gd name="T4" fmla="*/ 695 w 742"/>
                <a:gd name="T5" fmla="*/ 0 h 313"/>
                <a:gd name="T6" fmla="*/ 742 w 742"/>
                <a:gd name="T7" fmla="*/ 47 h 313"/>
                <a:gd name="T8" fmla="*/ 742 w 742"/>
                <a:gd name="T9" fmla="*/ 266 h 313"/>
                <a:gd name="T10" fmla="*/ 695 w 742"/>
                <a:gd name="T11" fmla="*/ 313 h 313"/>
                <a:gd name="T12" fmla="*/ 47 w 742"/>
                <a:gd name="T13" fmla="*/ 313 h 313"/>
                <a:gd name="T14" fmla="*/ 0 w 742"/>
                <a:gd name="T15" fmla="*/ 266 h 313"/>
                <a:gd name="T16" fmla="*/ 0 w 742"/>
                <a:gd name="T17" fmla="*/ 47 h 3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42" h="313">
                  <a:moveTo>
                    <a:pt x="0" y="47"/>
                  </a:moveTo>
                  <a:cubicBezTo>
                    <a:pt x="0" y="21"/>
                    <a:pt x="21" y="0"/>
                    <a:pt x="47" y="0"/>
                  </a:cubicBezTo>
                  <a:cubicBezTo>
                    <a:pt x="695" y="0"/>
                    <a:pt x="695" y="0"/>
                    <a:pt x="695" y="0"/>
                  </a:cubicBezTo>
                  <a:cubicBezTo>
                    <a:pt x="721" y="0"/>
                    <a:pt x="742" y="21"/>
                    <a:pt x="742" y="47"/>
                  </a:cubicBezTo>
                  <a:cubicBezTo>
                    <a:pt x="742" y="266"/>
                    <a:pt x="742" y="266"/>
                    <a:pt x="742" y="266"/>
                  </a:cubicBezTo>
                  <a:cubicBezTo>
                    <a:pt x="742" y="292"/>
                    <a:pt x="721" y="313"/>
                    <a:pt x="695" y="313"/>
                  </a:cubicBezTo>
                  <a:cubicBezTo>
                    <a:pt x="47" y="313"/>
                    <a:pt x="47" y="313"/>
                    <a:pt x="47" y="313"/>
                  </a:cubicBezTo>
                  <a:cubicBezTo>
                    <a:pt x="21" y="313"/>
                    <a:pt x="0" y="292"/>
                    <a:pt x="0" y="266"/>
                  </a:cubicBezTo>
                  <a:lnTo>
                    <a:pt x="0" y="47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3" name="Line 14"/>
            <p:cNvSpPr>
              <a:spLocks noChangeShapeType="1"/>
            </p:cNvSpPr>
            <p:nvPr/>
          </p:nvSpPr>
          <p:spPr bwMode="auto">
            <a:xfrm flipV="1">
              <a:off x="8938314" y="1394998"/>
              <a:ext cx="0" cy="1417318"/>
            </a:xfrm>
            <a:prstGeom prst="line">
              <a:avLst/>
            </a:prstGeom>
            <a:noFill/>
            <a:ln w="9525" cap="flat">
              <a:solidFill>
                <a:schemeClr val="accent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7189676" y="4273549"/>
            <a:ext cx="1154529" cy="1297358"/>
            <a:chOff x="7189676" y="4273549"/>
            <a:chExt cx="1154529" cy="1297358"/>
          </a:xfrm>
        </p:grpSpPr>
        <p:sp>
          <p:nvSpPr>
            <p:cNvPr id="144" name="Line 15"/>
            <p:cNvSpPr>
              <a:spLocks noChangeShapeType="1"/>
            </p:cNvSpPr>
            <p:nvPr/>
          </p:nvSpPr>
          <p:spPr bwMode="auto">
            <a:xfrm flipV="1">
              <a:off x="8344205" y="4273549"/>
              <a:ext cx="0" cy="1174657"/>
            </a:xfrm>
            <a:prstGeom prst="line">
              <a:avLst/>
            </a:prstGeom>
            <a:noFill/>
            <a:ln w="9525" cap="flat">
              <a:solidFill>
                <a:schemeClr val="accent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5" name="Freeform 16"/>
            <p:cNvSpPr>
              <a:spLocks/>
            </p:cNvSpPr>
            <p:nvPr/>
          </p:nvSpPr>
          <p:spPr bwMode="auto">
            <a:xfrm>
              <a:off x="7189676" y="5083976"/>
              <a:ext cx="1152597" cy="486931"/>
            </a:xfrm>
            <a:custGeom>
              <a:avLst/>
              <a:gdLst>
                <a:gd name="T0" fmla="*/ 0 w 742"/>
                <a:gd name="T1" fmla="*/ 47 h 313"/>
                <a:gd name="T2" fmla="*/ 47 w 742"/>
                <a:gd name="T3" fmla="*/ 0 h 313"/>
                <a:gd name="T4" fmla="*/ 695 w 742"/>
                <a:gd name="T5" fmla="*/ 0 h 313"/>
                <a:gd name="T6" fmla="*/ 742 w 742"/>
                <a:gd name="T7" fmla="*/ 47 h 313"/>
                <a:gd name="T8" fmla="*/ 742 w 742"/>
                <a:gd name="T9" fmla="*/ 266 h 313"/>
                <a:gd name="T10" fmla="*/ 695 w 742"/>
                <a:gd name="T11" fmla="*/ 313 h 313"/>
                <a:gd name="T12" fmla="*/ 47 w 742"/>
                <a:gd name="T13" fmla="*/ 313 h 313"/>
                <a:gd name="T14" fmla="*/ 0 w 742"/>
                <a:gd name="T15" fmla="*/ 266 h 313"/>
                <a:gd name="T16" fmla="*/ 0 w 742"/>
                <a:gd name="T17" fmla="*/ 47 h 3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42" h="313">
                  <a:moveTo>
                    <a:pt x="0" y="47"/>
                  </a:moveTo>
                  <a:cubicBezTo>
                    <a:pt x="0" y="21"/>
                    <a:pt x="21" y="0"/>
                    <a:pt x="47" y="0"/>
                  </a:cubicBezTo>
                  <a:cubicBezTo>
                    <a:pt x="695" y="0"/>
                    <a:pt x="695" y="0"/>
                    <a:pt x="695" y="0"/>
                  </a:cubicBezTo>
                  <a:cubicBezTo>
                    <a:pt x="721" y="0"/>
                    <a:pt x="742" y="21"/>
                    <a:pt x="742" y="47"/>
                  </a:cubicBezTo>
                  <a:cubicBezTo>
                    <a:pt x="742" y="266"/>
                    <a:pt x="742" y="266"/>
                    <a:pt x="742" y="266"/>
                  </a:cubicBezTo>
                  <a:cubicBezTo>
                    <a:pt x="742" y="292"/>
                    <a:pt x="721" y="313"/>
                    <a:pt x="695" y="313"/>
                  </a:cubicBezTo>
                  <a:cubicBezTo>
                    <a:pt x="47" y="313"/>
                    <a:pt x="47" y="313"/>
                    <a:pt x="47" y="313"/>
                  </a:cubicBezTo>
                  <a:cubicBezTo>
                    <a:pt x="21" y="313"/>
                    <a:pt x="0" y="292"/>
                    <a:pt x="0" y="266"/>
                  </a:cubicBezTo>
                  <a:lnTo>
                    <a:pt x="0" y="47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6151883" y="2699060"/>
            <a:ext cx="1157842" cy="1430750"/>
            <a:chOff x="6151883" y="2699060"/>
            <a:chExt cx="1157842" cy="1430750"/>
          </a:xfrm>
        </p:grpSpPr>
        <p:sp>
          <p:nvSpPr>
            <p:cNvPr id="146" name="Freeform 17"/>
            <p:cNvSpPr>
              <a:spLocks/>
            </p:cNvSpPr>
            <p:nvPr/>
          </p:nvSpPr>
          <p:spPr bwMode="auto">
            <a:xfrm>
              <a:off x="6158094" y="2699060"/>
              <a:ext cx="1151631" cy="487897"/>
            </a:xfrm>
            <a:custGeom>
              <a:avLst/>
              <a:gdLst>
                <a:gd name="T0" fmla="*/ 0 w 741"/>
                <a:gd name="T1" fmla="*/ 47 h 314"/>
                <a:gd name="T2" fmla="*/ 47 w 741"/>
                <a:gd name="T3" fmla="*/ 0 h 314"/>
                <a:gd name="T4" fmla="*/ 694 w 741"/>
                <a:gd name="T5" fmla="*/ 0 h 314"/>
                <a:gd name="T6" fmla="*/ 741 w 741"/>
                <a:gd name="T7" fmla="*/ 47 h 314"/>
                <a:gd name="T8" fmla="*/ 741 w 741"/>
                <a:gd name="T9" fmla="*/ 267 h 314"/>
                <a:gd name="T10" fmla="*/ 694 w 741"/>
                <a:gd name="T11" fmla="*/ 314 h 314"/>
                <a:gd name="T12" fmla="*/ 47 w 741"/>
                <a:gd name="T13" fmla="*/ 314 h 314"/>
                <a:gd name="T14" fmla="*/ 0 w 741"/>
                <a:gd name="T15" fmla="*/ 267 h 314"/>
                <a:gd name="T16" fmla="*/ 0 w 741"/>
                <a:gd name="T17" fmla="*/ 47 h 3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41" h="314">
                  <a:moveTo>
                    <a:pt x="0" y="47"/>
                  </a:moveTo>
                  <a:cubicBezTo>
                    <a:pt x="0" y="21"/>
                    <a:pt x="21" y="0"/>
                    <a:pt x="47" y="0"/>
                  </a:cubicBezTo>
                  <a:cubicBezTo>
                    <a:pt x="694" y="0"/>
                    <a:pt x="694" y="0"/>
                    <a:pt x="694" y="0"/>
                  </a:cubicBezTo>
                  <a:cubicBezTo>
                    <a:pt x="720" y="0"/>
                    <a:pt x="741" y="21"/>
                    <a:pt x="741" y="47"/>
                  </a:cubicBezTo>
                  <a:cubicBezTo>
                    <a:pt x="741" y="267"/>
                    <a:pt x="741" y="267"/>
                    <a:pt x="741" y="267"/>
                  </a:cubicBezTo>
                  <a:cubicBezTo>
                    <a:pt x="741" y="293"/>
                    <a:pt x="720" y="314"/>
                    <a:pt x="694" y="314"/>
                  </a:cubicBezTo>
                  <a:cubicBezTo>
                    <a:pt x="47" y="314"/>
                    <a:pt x="47" y="314"/>
                    <a:pt x="47" y="314"/>
                  </a:cubicBezTo>
                  <a:cubicBezTo>
                    <a:pt x="21" y="314"/>
                    <a:pt x="0" y="293"/>
                    <a:pt x="0" y="267"/>
                  </a:cubicBezTo>
                  <a:lnTo>
                    <a:pt x="0" y="47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7" name="Line 18"/>
            <p:cNvSpPr>
              <a:spLocks noChangeShapeType="1"/>
            </p:cNvSpPr>
            <p:nvPr/>
          </p:nvSpPr>
          <p:spPr bwMode="auto">
            <a:xfrm flipV="1">
              <a:off x="6151883" y="2748333"/>
              <a:ext cx="0" cy="1381477"/>
            </a:xfrm>
            <a:prstGeom prst="line">
              <a:avLst/>
            </a:prstGeom>
            <a:noFill/>
            <a:ln w="9525" cap="flat">
              <a:solidFill>
                <a:schemeClr val="accent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3012643" y="4129810"/>
            <a:ext cx="1154530" cy="1390032"/>
            <a:chOff x="3012643" y="4129810"/>
            <a:chExt cx="1154530" cy="1390032"/>
          </a:xfrm>
        </p:grpSpPr>
        <p:sp>
          <p:nvSpPr>
            <p:cNvPr id="148" name="Freeform 19"/>
            <p:cNvSpPr>
              <a:spLocks/>
            </p:cNvSpPr>
            <p:nvPr/>
          </p:nvSpPr>
          <p:spPr bwMode="auto">
            <a:xfrm>
              <a:off x="3014576" y="4129810"/>
              <a:ext cx="1152597" cy="486931"/>
            </a:xfrm>
            <a:custGeom>
              <a:avLst/>
              <a:gdLst>
                <a:gd name="T0" fmla="*/ 0 w 742"/>
                <a:gd name="T1" fmla="*/ 47 h 313"/>
                <a:gd name="T2" fmla="*/ 47 w 742"/>
                <a:gd name="T3" fmla="*/ 0 h 313"/>
                <a:gd name="T4" fmla="*/ 695 w 742"/>
                <a:gd name="T5" fmla="*/ 0 h 313"/>
                <a:gd name="T6" fmla="*/ 742 w 742"/>
                <a:gd name="T7" fmla="*/ 47 h 313"/>
                <a:gd name="T8" fmla="*/ 742 w 742"/>
                <a:gd name="T9" fmla="*/ 266 h 313"/>
                <a:gd name="T10" fmla="*/ 695 w 742"/>
                <a:gd name="T11" fmla="*/ 313 h 313"/>
                <a:gd name="T12" fmla="*/ 47 w 742"/>
                <a:gd name="T13" fmla="*/ 313 h 313"/>
                <a:gd name="T14" fmla="*/ 0 w 742"/>
                <a:gd name="T15" fmla="*/ 266 h 313"/>
                <a:gd name="T16" fmla="*/ 0 w 742"/>
                <a:gd name="T17" fmla="*/ 47 h 3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42" h="313">
                  <a:moveTo>
                    <a:pt x="0" y="47"/>
                  </a:moveTo>
                  <a:cubicBezTo>
                    <a:pt x="0" y="21"/>
                    <a:pt x="21" y="0"/>
                    <a:pt x="47" y="0"/>
                  </a:cubicBezTo>
                  <a:cubicBezTo>
                    <a:pt x="695" y="0"/>
                    <a:pt x="695" y="0"/>
                    <a:pt x="695" y="0"/>
                  </a:cubicBezTo>
                  <a:cubicBezTo>
                    <a:pt x="721" y="0"/>
                    <a:pt x="742" y="21"/>
                    <a:pt x="742" y="47"/>
                  </a:cubicBezTo>
                  <a:cubicBezTo>
                    <a:pt x="742" y="266"/>
                    <a:pt x="742" y="266"/>
                    <a:pt x="742" y="266"/>
                  </a:cubicBezTo>
                  <a:cubicBezTo>
                    <a:pt x="742" y="292"/>
                    <a:pt x="721" y="313"/>
                    <a:pt x="695" y="313"/>
                  </a:cubicBezTo>
                  <a:cubicBezTo>
                    <a:pt x="47" y="313"/>
                    <a:pt x="47" y="313"/>
                    <a:pt x="47" y="313"/>
                  </a:cubicBezTo>
                  <a:cubicBezTo>
                    <a:pt x="21" y="313"/>
                    <a:pt x="0" y="292"/>
                    <a:pt x="0" y="266"/>
                  </a:cubicBezTo>
                  <a:lnTo>
                    <a:pt x="0" y="4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9" name="Line 20"/>
            <p:cNvSpPr>
              <a:spLocks noChangeShapeType="1"/>
            </p:cNvSpPr>
            <p:nvPr/>
          </p:nvSpPr>
          <p:spPr bwMode="auto">
            <a:xfrm flipV="1">
              <a:off x="3012643" y="4180049"/>
              <a:ext cx="1933" cy="1339793"/>
            </a:xfrm>
            <a:prstGeom prst="line">
              <a:avLst/>
            </a:prstGeom>
            <a:noFill/>
            <a:ln w="9525" cap="flat">
              <a:solidFill>
                <a:schemeClr val="accent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sp>
        <p:nvSpPr>
          <p:cNvPr id="164" name="Text Placeholder 4"/>
          <p:cNvSpPr>
            <a:spLocks noGrp="1"/>
          </p:cNvSpPr>
          <p:nvPr>
            <p:ph type="body" sz="quarter" idx="15"/>
          </p:nvPr>
        </p:nvSpPr>
        <p:spPr>
          <a:xfrm>
            <a:off x="3014575" y="4129810"/>
            <a:ext cx="1152598" cy="486931"/>
          </a:xfrm>
        </p:spPr>
        <p:txBody>
          <a:bodyPr anchor="ctr">
            <a:noAutofit/>
          </a:bodyPr>
          <a:lstStyle/>
          <a:p>
            <a:pPr algn="ctr"/>
            <a:r>
              <a:rPr lang="ro-RO" sz="1200" b="1" dirty="0"/>
              <a:t>Faza 4</a:t>
            </a:r>
          </a:p>
          <a:p>
            <a:pPr algn="ctr"/>
            <a:r>
              <a:rPr lang="ro-RO" sz="1200" b="1" dirty="0"/>
              <a:t>Lunile 13-24</a:t>
            </a:r>
            <a:endParaRPr lang="en-GB" sz="1200" b="1" dirty="0"/>
          </a:p>
        </p:txBody>
      </p:sp>
      <p:sp>
        <p:nvSpPr>
          <p:cNvPr id="165" name="Text Placeholder 4"/>
          <p:cNvSpPr>
            <a:spLocks noGrp="1"/>
          </p:cNvSpPr>
          <p:nvPr>
            <p:ph type="body" sz="quarter" idx="15"/>
          </p:nvPr>
        </p:nvSpPr>
        <p:spPr>
          <a:xfrm>
            <a:off x="6151883" y="2698361"/>
            <a:ext cx="1152598" cy="486931"/>
          </a:xfrm>
        </p:spPr>
        <p:txBody>
          <a:bodyPr anchor="ctr">
            <a:normAutofit fontScale="77500" lnSpcReduction="20000"/>
          </a:bodyPr>
          <a:lstStyle/>
          <a:p>
            <a:pPr algn="ctr"/>
            <a:r>
              <a:rPr lang="ro-RO" b="1" dirty="0"/>
              <a:t>Faza 3</a:t>
            </a:r>
          </a:p>
          <a:p>
            <a:pPr algn="ctr"/>
            <a:r>
              <a:rPr lang="ro-RO" sz="1400" b="1" dirty="0"/>
              <a:t>Lunile 10-12</a:t>
            </a:r>
            <a:endParaRPr lang="en-GB" sz="1400" b="1" dirty="0"/>
          </a:p>
        </p:txBody>
      </p:sp>
      <p:sp>
        <p:nvSpPr>
          <p:cNvPr id="166" name="Text Placeholder 4"/>
          <p:cNvSpPr>
            <a:spLocks noGrp="1"/>
          </p:cNvSpPr>
          <p:nvPr>
            <p:ph type="body" sz="quarter" idx="15"/>
          </p:nvPr>
        </p:nvSpPr>
        <p:spPr>
          <a:xfrm>
            <a:off x="8937857" y="1357874"/>
            <a:ext cx="1152598" cy="535779"/>
          </a:xfrm>
        </p:spPr>
        <p:txBody>
          <a:bodyPr anchor="ctr">
            <a:normAutofit fontScale="85000" lnSpcReduction="20000"/>
          </a:bodyPr>
          <a:lstStyle/>
          <a:p>
            <a:pPr algn="ctr"/>
            <a:r>
              <a:rPr lang="ro-RO" b="1" dirty="0"/>
              <a:t>Faza 1</a:t>
            </a:r>
          </a:p>
          <a:p>
            <a:pPr algn="ctr"/>
            <a:r>
              <a:rPr lang="ro-RO" sz="1400" b="1" dirty="0"/>
              <a:t>Lunile 1 - 4</a:t>
            </a:r>
            <a:endParaRPr lang="en-GB" sz="1400" b="1" dirty="0"/>
          </a:p>
        </p:txBody>
      </p:sp>
      <p:sp>
        <p:nvSpPr>
          <p:cNvPr id="167" name="Text Placeholder 4"/>
          <p:cNvSpPr>
            <a:spLocks noGrp="1"/>
          </p:cNvSpPr>
          <p:nvPr>
            <p:ph type="body" sz="quarter" idx="15"/>
          </p:nvPr>
        </p:nvSpPr>
        <p:spPr>
          <a:xfrm>
            <a:off x="7189675" y="5076897"/>
            <a:ext cx="1152598" cy="486931"/>
          </a:xfrm>
        </p:spPr>
        <p:txBody>
          <a:bodyPr anchor="ctr">
            <a:normAutofit fontScale="77500" lnSpcReduction="20000"/>
          </a:bodyPr>
          <a:lstStyle/>
          <a:p>
            <a:pPr algn="ctr"/>
            <a:r>
              <a:rPr lang="ro-RO" b="1" dirty="0"/>
              <a:t>Faza 2</a:t>
            </a:r>
          </a:p>
          <a:p>
            <a:pPr algn="ctr"/>
            <a:r>
              <a:rPr lang="ro-RO" sz="1400" b="1" dirty="0"/>
              <a:t>Lunile 5 - 9</a:t>
            </a:r>
            <a:endParaRPr lang="en-GB" sz="1400" b="1" dirty="0"/>
          </a:p>
        </p:txBody>
      </p:sp>
      <p:sp>
        <p:nvSpPr>
          <p:cNvPr id="20" name="Text Placeholder 8"/>
          <p:cNvSpPr>
            <a:spLocks noGrp="1"/>
          </p:cNvSpPr>
          <p:nvPr>
            <p:ph type="body" sz="quarter" idx="11"/>
          </p:nvPr>
        </p:nvSpPr>
        <p:spPr>
          <a:xfrm>
            <a:off x="8560183" y="4347689"/>
            <a:ext cx="2076597" cy="340892"/>
          </a:xfrm>
        </p:spPr>
        <p:txBody>
          <a:bodyPr>
            <a:noAutofit/>
          </a:bodyPr>
          <a:lstStyle/>
          <a:p>
            <a:pPr lvl="0"/>
            <a:r>
              <a:rPr lang="ro-RO" dirty="0"/>
              <a:t>Pregătire beneficiari</a:t>
            </a:r>
            <a:endParaRPr lang="en-GB" dirty="0"/>
          </a:p>
          <a:p>
            <a:pPr lvl="0"/>
            <a:endParaRPr lang="en-GB" sz="1300" dirty="0"/>
          </a:p>
        </p:txBody>
      </p:sp>
      <p:sp>
        <p:nvSpPr>
          <p:cNvPr id="22" name="Text Placeholder 8"/>
          <p:cNvSpPr>
            <a:spLocks noGrp="1"/>
          </p:cNvSpPr>
          <p:nvPr>
            <p:ph type="body" sz="quarter" idx="11"/>
          </p:nvPr>
        </p:nvSpPr>
        <p:spPr>
          <a:xfrm>
            <a:off x="2733157" y="3107587"/>
            <a:ext cx="3223714" cy="340892"/>
          </a:xfrm>
        </p:spPr>
        <p:txBody>
          <a:bodyPr>
            <a:noAutofit/>
          </a:bodyPr>
          <a:lstStyle/>
          <a:p>
            <a:pPr lvl="0" algn="r"/>
            <a:r>
              <a:rPr lang="ro-RO" dirty="0"/>
              <a:t>Desfășurare mobilități de formare</a:t>
            </a:r>
            <a:endParaRPr lang="en-GB" dirty="0"/>
          </a:p>
        </p:txBody>
      </p:sp>
      <p:sp>
        <p:nvSpPr>
          <p:cNvPr id="26" name="Text Placeholder 8"/>
          <p:cNvSpPr>
            <a:spLocks noGrp="1"/>
          </p:cNvSpPr>
          <p:nvPr>
            <p:ph type="body" sz="quarter" idx="11"/>
          </p:nvPr>
        </p:nvSpPr>
        <p:spPr>
          <a:xfrm>
            <a:off x="0" y="4611505"/>
            <a:ext cx="2806109" cy="340892"/>
          </a:xfrm>
        </p:spPr>
        <p:txBody>
          <a:bodyPr>
            <a:noAutofit/>
          </a:bodyPr>
          <a:lstStyle/>
          <a:p>
            <a:pPr lvl="0" algn="r"/>
            <a:r>
              <a:rPr lang="ro-RO" dirty="0"/>
              <a:t>Activități de implementare</a:t>
            </a:r>
          </a:p>
          <a:p>
            <a:pPr lvl="0" algn="r"/>
            <a:r>
              <a:rPr lang="ro-RO" dirty="0"/>
              <a:t>Activități de raportare</a:t>
            </a:r>
            <a:endParaRPr lang="en-GB" dirty="0"/>
          </a:p>
          <a:p>
            <a:pPr lvl="0" algn="r"/>
            <a:endParaRPr lang="en-GB" dirty="0"/>
          </a:p>
        </p:txBody>
      </p:sp>
      <p:sp>
        <p:nvSpPr>
          <p:cNvPr id="28" name="Text Placeholder 8"/>
          <p:cNvSpPr>
            <a:spLocks noGrp="1"/>
          </p:cNvSpPr>
          <p:nvPr>
            <p:ph type="body" sz="quarter" idx="11"/>
          </p:nvPr>
        </p:nvSpPr>
        <p:spPr>
          <a:xfrm>
            <a:off x="4167174" y="1779394"/>
            <a:ext cx="4576128" cy="340892"/>
          </a:xfrm>
        </p:spPr>
        <p:txBody>
          <a:bodyPr>
            <a:noAutofit/>
          </a:bodyPr>
          <a:lstStyle/>
          <a:p>
            <a:pPr lvl="0" algn="r"/>
            <a:r>
              <a:rPr lang="ro-RO" dirty="0"/>
              <a:t>Informare și selecție participanți</a:t>
            </a:r>
            <a:endParaRPr lang="en-GB" dirty="0"/>
          </a:p>
          <a:p>
            <a:pPr lvl="0" algn="r"/>
            <a:endParaRPr lang="en-GB" sz="1300" dirty="0"/>
          </a:p>
        </p:txBody>
      </p:sp>
    </p:spTree>
    <p:extLst>
      <p:ext uri="{BB962C8B-B14F-4D97-AF65-F5344CB8AC3E}">
        <p14:creationId xmlns:p14="http://schemas.microsoft.com/office/powerpoint/2010/main" val="20046226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6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6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500"/>
                            </p:stCondLst>
                            <p:childTnLst>
                              <p:par>
                                <p:cTn id="6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8000"/>
                            </p:stCondLst>
                            <p:childTnLst>
                              <p:par>
                                <p:cTn id="6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8500"/>
                            </p:stCondLst>
                            <p:childTnLst>
                              <p:par>
                                <p:cTn id="7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9000"/>
                            </p:stCondLst>
                            <p:childTnLst>
                              <p:par>
                                <p:cTn id="7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9500"/>
                            </p:stCondLst>
                            <p:childTnLst>
                              <p:par>
                                <p:cTn id="8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" grpId="0"/>
      <p:bldP spid="69" grpId="0" build="p"/>
      <p:bldP spid="164" grpId="0" build="p"/>
      <p:bldP spid="165" grpId="0" build="p"/>
      <p:bldP spid="166" grpId="0" build="p"/>
      <p:bldP spid="167" grpId="0" build="p"/>
      <p:bldP spid="20" grpId="0" build="p"/>
      <p:bldP spid="22" grpId="0" build="p"/>
      <p:bldP spid="26" grpId="0" build="p"/>
      <p:bldP spid="28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Title 1"/>
          <p:cNvSpPr>
            <a:spLocks noGrp="1"/>
          </p:cNvSpPr>
          <p:nvPr>
            <p:ph type="ctrTitle"/>
          </p:nvPr>
        </p:nvSpPr>
        <p:spPr>
          <a:xfrm>
            <a:off x="1066800" y="1143000"/>
            <a:ext cx="7770744" cy="505969"/>
          </a:xfrm>
        </p:spPr>
        <p:txBody>
          <a:bodyPr/>
          <a:lstStyle/>
          <a:p>
            <a:pPr lvl="0"/>
            <a:r>
              <a:rPr lang="ro-RO" sz="2000" dirty="0"/>
              <a:t>CURSURI DE FORMARE PROPUSE</a:t>
            </a:r>
            <a:endParaRPr lang="en-GB" sz="2000" dirty="0"/>
          </a:p>
        </p:txBody>
      </p:sp>
      <p:sp>
        <p:nvSpPr>
          <p:cNvPr id="70" name="Freeform 7"/>
          <p:cNvSpPr>
            <a:spLocks/>
          </p:cNvSpPr>
          <p:nvPr/>
        </p:nvSpPr>
        <p:spPr bwMode="auto">
          <a:xfrm>
            <a:off x="1063625" y="2109788"/>
            <a:ext cx="2247900" cy="623888"/>
          </a:xfrm>
          <a:custGeom>
            <a:avLst/>
            <a:gdLst>
              <a:gd name="T0" fmla="*/ 0 w 1416"/>
              <a:gd name="T1" fmla="*/ 0 h 393"/>
              <a:gd name="T2" fmla="*/ 0 w 1416"/>
              <a:gd name="T3" fmla="*/ 4 h 393"/>
              <a:gd name="T4" fmla="*/ 176 w 1416"/>
              <a:gd name="T5" fmla="*/ 196 h 393"/>
              <a:gd name="T6" fmla="*/ 0 w 1416"/>
              <a:gd name="T7" fmla="*/ 389 h 393"/>
              <a:gd name="T8" fmla="*/ 0 w 1416"/>
              <a:gd name="T9" fmla="*/ 393 h 393"/>
              <a:gd name="T10" fmla="*/ 1235 w 1416"/>
              <a:gd name="T11" fmla="*/ 393 h 393"/>
              <a:gd name="T12" fmla="*/ 1235 w 1416"/>
              <a:gd name="T13" fmla="*/ 393 h 393"/>
              <a:gd name="T14" fmla="*/ 1235 w 1416"/>
              <a:gd name="T15" fmla="*/ 393 h 393"/>
              <a:gd name="T16" fmla="*/ 1416 w 1416"/>
              <a:gd name="T17" fmla="*/ 196 h 393"/>
              <a:gd name="T18" fmla="*/ 1235 w 1416"/>
              <a:gd name="T19" fmla="*/ 0 h 393"/>
              <a:gd name="T20" fmla="*/ 1235 w 1416"/>
              <a:gd name="T21" fmla="*/ 0 h 393"/>
              <a:gd name="T22" fmla="*/ 1235 w 1416"/>
              <a:gd name="T23" fmla="*/ 0 h 393"/>
              <a:gd name="T24" fmla="*/ 0 w 1416"/>
              <a:gd name="T25" fmla="*/ 0 h 393"/>
              <a:gd name="T26" fmla="*/ 0 w 1416"/>
              <a:gd name="T27" fmla="*/ 0 h 393"/>
              <a:gd name="T28" fmla="*/ 0 w 1416"/>
              <a:gd name="T29" fmla="*/ 0 h 3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416" h="393">
                <a:moveTo>
                  <a:pt x="0" y="0"/>
                </a:moveTo>
                <a:lnTo>
                  <a:pt x="0" y="4"/>
                </a:lnTo>
                <a:lnTo>
                  <a:pt x="176" y="196"/>
                </a:lnTo>
                <a:lnTo>
                  <a:pt x="0" y="389"/>
                </a:lnTo>
                <a:lnTo>
                  <a:pt x="0" y="393"/>
                </a:lnTo>
                <a:lnTo>
                  <a:pt x="1235" y="393"/>
                </a:lnTo>
                <a:lnTo>
                  <a:pt x="1235" y="393"/>
                </a:lnTo>
                <a:lnTo>
                  <a:pt x="1235" y="393"/>
                </a:lnTo>
                <a:lnTo>
                  <a:pt x="1416" y="196"/>
                </a:lnTo>
                <a:lnTo>
                  <a:pt x="1235" y="0"/>
                </a:lnTo>
                <a:lnTo>
                  <a:pt x="1235" y="0"/>
                </a:lnTo>
                <a:lnTo>
                  <a:pt x="1235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78" name="Freeform 15"/>
          <p:cNvSpPr>
            <a:spLocks/>
          </p:cNvSpPr>
          <p:nvPr/>
        </p:nvSpPr>
        <p:spPr bwMode="auto">
          <a:xfrm>
            <a:off x="1069975" y="3281363"/>
            <a:ext cx="5999163" cy="422275"/>
          </a:xfrm>
          <a:custGeom>
            <a:avLst/>
            <a:gdLst>
              <a:gd name="T0" fmla="*/ 0 w 3779"/>
              <a:gd name="T1" fmla="*/ 0 h 266"/>
              <a:gd name="T2" fmla="*/ 3779 w 3779"/>
              <a:gd name="T3" fmla="*/ 0 h 266"/>
              <a:gd name="T4" fmla="*/ 3779 w 3779"/>
              <a:gd name="T5" fmla="*/ 266 h 266"/>
              <a:gd name="T6" fmla="*/ 0 w 3779"/>
              <a:gd name="T7" fmla="*/ 266 h 266"/>
              <a:gd name="T8" fmla="*/ 0 w 3779"/>
              <a:gd name="T9" fmla="*/ 0 h 266"/>
              <a:gd name="T10" fmla="*/ 0 w 3779"/>
              <a:gd name="T11" fmla="*/ 0 h 2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779" h="266">
                <a:moveTo>
                  <a:pt x="0" y="0"/>
                </a:moveTo>
                <a:lnTo>
                  <a:pt x="3779" y="0"/>
                </a:lnTo>
                <a:lnTo>
                  <a:pt x="3779" y="266"/>
                </a:lnTo>
                <a:lnTo>
                  <a:pt x="0" y="266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6" name="Text Placeholder 4"/>
          <p:cNvSpPr>
            <a:spLocks noGrp="1"/>
          </p:cNvSpPr>
          <p:nvPr>
            <p:ph type="body" sz="quarter" idx="15"/>
          </p:nvPr>
        </p:nvSpPr>
        <p:spPr>
          <a:xfrm>
            <a:off x="1927226" y="2109788"/>
            <a:ext cx="1384300" cy="623888"/>
          </a:xfrm>
        </p:spPr>
        <p:txBody>
          <a:bodyPr wrap="square" anchor="ctr">
            <a:norm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o-RO" sz="2400" b="1" dirty="0"/>
              <a:t>FLUX 1</a:t>
            </a:r>
            <a:endParaRPr lang="en-GB" sz="2400" b="1" dirty="0"/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15"/>
          </p:nvPr>
        </p:nvSpPr>
        <p:spPr>
          <a:xfrm>
            <a:off x="1528763" y="3267869"/>
            <a:ext cx="4972521" cy="419894"/>
          </a:xfrm>
        </p:spPr>
        <p:txBody>
          <a:bodyPr wrap="square" anchor="ctr"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b="1" dirty="0"/>
              <a:t>Preventing conflicts and tackling Early School Leaving</a:t>
            </a:r>
            <a:endParaRPr lang="en-GB" b="1" dirty="0"/>
          </a:p>
        </p:txBody>
      </p:sp>
      <p:sp>
        <p:nvSpPr>
          <p:cNvPr id="23" name="Text Placeholder 1"/>
          <p:cNvSpPr>
            <a:spLocks noGrp="1"/>
          </p:cNvSpPr>
          <p:nvPr>
            <p:ph type="body" sz="quarter" idx="12"/>
          </p:nvPr>
        </p:nvSpPr>
        <p:spPr>
          <a:xfrm>
            <a:off x="275632" y="3969901"/>
            <a:ext cx="2517810" cy="2393950"/>
          </a:xfrm>
        </p:spPr>
        <p:txBody>
          <a:bodyPr lIns="0">
            <a:normAutofit/>
          </a:bodyPr>
          <a:lstStyle/>
          <a:p>
            <a:r>
              <a:rPr lang="ro-RO" sz="1800" dirty="0"/>
              <a:t>Bologna, Italia</a:t>
            </a:r>
          </a:p>
          <a:p>
            <a:r>
              <a:rPr lang="ro-RO" sz="1800" dirty="0"/>
              <a:t>7 ZILE CURS DE FORMARE</a:t>
            </a:r>
          </a:p>
          <a:p>
            <a:r>
              <a:rPr lang="ro-RO" sz="1800" dirty="0"/>
              <a:t>3 PARTICIPANȚI</a:t>
            </a:r>
            <a:endParaRPr lang="en-GB" sz="1800" dirty="0"/>
          </a:p>
        </p:txBody>
      </p:sp>
      <p:sp>
        <p:nvSpPr>
          <p:cNvPr id="31" name="Text Placeholder 1">
            <a:extLst>
              <a:ext uri="{FF2B5EF4-FFF2-40B4-BE49-F238E27FC236}">
                <a16:creationId xmlns:a16="http://schemas.microsoft.com/office/drawing/2014/main" id="{5394410C-C542-4556-9897-96BE9A0459E5}"/>
              </a:ext>
            </a:extLst>
          </p:cNvPr>
          <p:cNvSpPr txBox="1">
            <a:spLocks/>
          </p:cNvSpPr>
          <p:nvPr/>
        </p:nvSpPr>
        <p:spPr>
          <a:xfrm>
            <a:off x="3311525" y="3701257"/>
            <a:ext cx="7990184" cy="2393950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50" kern="1200" baseline="0">
                <a:solidFill>
                  <a:schemeClr val="bg1">
                    <a:lumMod val="85000"/>
                  </a:schemeClr>
                </a:solidFill>
                <a:latin typeface="Source Sans Pro" panose="020B0503030403020204" pitchFamily="34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Source Sans Pro" panose="020B0503030403020204" pitchFamily="34" charset="0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Source Sans Pro" panose="020B0503030403020204" pitchFamily="34" charset="0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Source Sans Pro" panose="020B0503030403020204" pitchFamily="34" charset="0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Source Sans Pro" panose="020B0503030403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07000"/>
              </a:lnSpc>
              <a:spcBef>
                <a:spcPts val="0"/>
              </a:spcBef>
            </a:pPr>
            <a:r>
              <a:rPr lang="en-US" sz="1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</a:t>
            </a:r>
            <a:r>
              <a:rPr lang="en-US" sz="1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utilizare</a:t>
            </a:r>
            <a:r>
              <a:rPr lang="en-US" sz="1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eficienta</a:t>
            </a:r>
            <a:r>
              <a:rPr lang="en-US" sz="1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TIC pt. </a:t>
            </a:r>
            <a:r>
              <a:rPr lang="en-US" sz="1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prevenirea</a:t>
            </a:r>
            <a:r>
              <a:rPr lang="en-US" sz="1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abandonului</a:t>
            </a:r>
            <a:endParaRPr lang="en-US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Bef>
                <a:spcPts val="0"/>
              </a:spcBef>
            </a:pPr>
            <a:r>
              <a:rPr lang="en-US" sz="1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</a:t>
            </a:r>
            <a:r>
              <a:rPr lang="en-US" sz="1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vizita</a:t>
            </a:r>
            <a:r>
              <a:rPr lang="en-US" sz="1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la </a:t>
            </a:r>
            <a:r>
              <a:rPr lang="en-US" sz="1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scoli</a:t>
            </a:r>
            <a:r>
              <a:rPr lang="en-US" sz="1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locale, </a:t>
            </a:r>
            <a:r>
              <a:rPr lang="en-US" sz="1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cele</a:t>
            </a:r>
            <a:r>
              <a:rPr lang="en-US" sz="1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mai</a:t>
            </a:r>
            <a:r>
              <a:rPr lang="en-US" sz="1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bune</a:t>
            </a:r>
            <a:r>
              <a:rPr lang="en-US" sz="1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practici</a:t>
            </a:r>
            <a:endParaRPr lang="en-US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Bef>
                <a:spcPts val="0"/>
              </a:spcBef>
            </a:pPr>
            <a:r>
              <a:rPr lang="en-US" sz="1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</a:t>
            </a:r>
            <a:r>
              <a:rPr lang="en-US" sz="1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reducerea</a:t>
            </a:r>
            <a:r>
              <a:rPr lang="en-US" sz="1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parasirii</a:t>
            </a:r>
            <a:r>
              <a:rPr lang="en-US" sz="1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timpurii</a:t>
            </a:r>
            <a:r>
              <a:rPr lang="en-US" sz="1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 </a:t>
            </a:r>
            <a:r>
              <a:rPr lang="en-US" sz="1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scolii</a:t>
            </a:r>
            <a:r>
              <a:rPr lang="en-US" sz="1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stimularea</a:t>
            </a:r>
            <a:r>
              <a:rPr lang="en-US" sz="1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participarii</a:t>
            </a:r>
            <a:r>
              <a:rPr lang="en-US" sz="1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studentilor</a:t>
            </a:r>
            <a:r>
              <a:rPr lang="en-US" sz="1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prin</a:t>
            </a:r>
            <a:r>
              <a:rPr lang="en-US" sz="1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invatarea</a:t>
            </a:r>
            <a:r>
              <a:rPr lang="en-US" sz="1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bazata</a:t>
            </a:r>
            <a:r>
              <a:rPr lang="en-US" sz="1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pe</a:t>
            </a:r>
            <a:r>
              <a:rPr lang="ro-RO" sz="1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proiecte</a:t>
            </a:r>
            <a:r>
              <a:rPr lang="en-US" sz="1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(PBL)</a:t>
            </a:r>
          </a:p>
          <a:p>
            <a:pPr algn="just">
              <a:lnSpc>
                <a:spcPct val="107000"/>
              </a:lnSpc>
              <a:spcBef>
                <a:spcPts val="0"/>
              </a:spcBef>
            </a:pPr>
            <a:r>
              <a:rPr lang="en-US" sz="1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</a:t>
            </a:r>
            <a:r>
              <a:rPr lang="en-US" sz="1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colaborarea</a:t>
            </a:r>
            <a:r>
              <a:rPr lang="en-US" sz="1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eficienta</a:t>
            </a:r>
            <a:r>
              <a:rPr lang="en-US" sz="1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 PBL in </a:t>
            </a:r>
            <a:r>
              <a:rPr lang="en-US" sz="1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interiorul</a:t>
            </a:r>
            <a:r>
              <a:rPr lang="en-US" sz="1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</a:t>
            </a:r>
            <a:r>
              <a:rPr lang="en-US" sz="1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in </a:t>
            </a:r>
            <a:r>
              <a:rPr lang="en-US" sz="1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afara</a:t>
            </a:r>
            <a:r>
              <a:rPr lang="en-US" sz="1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salii</a:t>
            </a:r>
            <a:r>
              <a:rPr lang="en-US" sz="1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de </a:t>
            </a:r>
            <a:r>
              <a:rPr lang="en-US" sz="1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clasa</a:t>
            </a:r>
            <a:endParaRPr lang="en-US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Bef>
                <a:spcPts val="0"/>
              </a:spcBef>
            </a:pPr>
            <a:r>
              <a:rPr lang="en-US" sz="1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</a:t>
            </a:r>
            <a:r>
              <a:rPr lang="en-US" sz="1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abordarea</a:t>
            </a:r>
            <a:r>
              <a:rPr lang="en-US" sz="1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implicarii</a:t>
            </a:r>
            <a:r>
              <a:rPr lang="en-US" sz="1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parintilor</a:t>
            </a:r>
            <a:endParaRPr lang="en-US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Bef>
                <a:spcPts val="0"/>
              </a:spcBef>
            </a:pPr>
            <a:r>
              <a:rPr lang="en-US" sz="1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</a:t>
            </a:r>
            <a:r>
              <a:rPr lang="en-US" sz="1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abordare</a:t>
            </a:r>
            <a:r>
              <a:rPr lang="en-US" sz="1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diferentiata</a:t>
            </a:r>
            <a:r>
              <a:rPr lang="en-US" sz="1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holistica</a:t>
            </a:r>
            <a:r>
              <a:rPr lang="en-US" sz="1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</a:t>
            </a:r>
            <a:r>
              <a:rPr lang="en-US" sz="1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sistemica</a:t>
            </a:r>
            <a:r>
              <a:rPr lang="en-US" sz="1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 </a:t>
            </a:r>
            <a:r>
              <a:rPr lang="en-US" sz="1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implicarii</a:t>
            </a:r>
            <a:r>
              <a:rPr lang="en-US" sz="1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parintesti</a:t>
            </a:r>
            <a:endParaRPr lang="en-US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Bef>
                <a:spcPts val="0"/>
              </a:spcBef>
            </a:pPr>
            <a:r>
              <a:rPr lang="en-US" sz="1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</a:t>
            </a:r>
            <a:r>
              <a:rPr lang="en-US" sz="1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relatia</a:t>
            </a:r>
            <a:r>
              <a:rPr lang="en-US" sz="1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scoala-elev-parinte</a:t>
            </a:r>
            <a:endParaRPr lang="en-US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Bef>
                <a:spcPts val="0"/>
              </a:spcBef>
            </a:pPr>
            <a:r>
              <a:rPr lang="en-US" sz="1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</a:t>
            </a:r>
            <a:r>
              <a:rPr lang="en-US" sz="1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abordarea</a:t>
            </a:r>
            <a:r>
              <a:rPr lang="en-US" sz="1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implicarii</a:t>
            </a:r>
            <a:r>
              <a:rPr lang="en-US" sz="1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partilor</a:t>
            </a:r>
            <a:r>
              <a:rPr lang="en-US" sz="1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interesate</a:t>
            </a:r>
            <a:r>
              <a:rPr lang="en-US" sz="1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en-US" sz="1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implicarea</a:t>
            </a:r>
            <a:r>
              <a:rPr lang="en-US" sz="1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parintilor</a:t>
            </a:r>
            <a:r>
              <a:rPr lang="en-US" sz="1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in </a:t>
            </a:r>
            <a:r>
              <a:rPr lang="en-US" sz="1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prevenirea</a:t>
            </a:r>
            <a:r>
              <a:rPr lang="en-US" sz="1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parasirii</a:t>
            </a:r>
            <a:r>
              <a:rPr lang="en-US" sz="1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timpurii</a:t>
            </a:r>
            <a:r>
              <a:rPr lang="en-US" sz="1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 </a:t>
            </a:r>
            <a:r>
              <a:rPr lang="en-US" sz="1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scolii</a:t>
            </a:r>
            <a:endParaRPr lang="en-US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Bef>
                <a:spcPts val="0"/>
              </a:spcBef>
            </a:pPr>
            <a:r>
              <a:rPr lang="en-US" sz="1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</a:t>
            </a:r>
            <a:r>
              <a:rPr lang="en-US" sz="1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proceduri</a:t>
            </a:r>
            <a:r>
              <a:rPr lang="en-US" sz="1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anti-bullying</a:t>
            </a:r>
          </a:p>
          <a:p>
            <a:pPr algn="just">
              <a:lnSpc>
                <a:spcPct val="107000"/>
              </a:lnSpc>
              <a:spcBef>
                <a:spcPts val="0"/>
              </a:spcBef>
            </a:pPr>
            <a:r>
              <a:rPr lang="en-US" sz="1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</a:t>
            </a:r>
            <a:r>
              <a:rPr lang="en-US" sz="1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coduri</a:t>
            </a:r>
            <a:r>
              <a:rPr lang="en-US" sz="1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de </a:t>
            </a:r>
            <a:r>
              <a:rPr lang="en-US" sz="1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comportament</a:t>
            </a:r>
            <a:endParaRPr lang="en-US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Bef>
                <a:spcPts val="0"/>
              </a:spcBef>
            </a:pPr>
            <a:r>
              <a:rPr lang="en-US" sz="1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</a:t>
            </a:r>
            <a:r>
              <a:rPr lang="en-US" sz="1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prevenirea</a:t>
            </a:r>
            <a:r>
              <a:rPr lang="en-US" sz="1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stresului</a:t>
            </a:r>
            <a:r>
              <a:rPr lang="en-US" sz="1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en-US" sz="1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strategii</a:t>
            </a:r>
            <a:r>
              <a:rPr lang="en-US" sz="1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</a:t>
            </a:r>
            <a:r>
              <a:rPr lang="en-US" sz="1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tehnici</a:t>
            </a:r>
            <a:r>
              <a:rPr lang="ro-RO" sz="1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- </a:t>
            </a:r>
            <a:r>
              <a:rPr lang="en-US" sz="1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cum </a:t>
            </a:r>
            <a:r>
              <a:rPr lang="en-US" sz="1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</a:t>
            </a:r>
            <a:r>
              <a:rPr lang="en-US" sz="1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sprijiniti</a:t>
            </a:r>
            <a:r>
              <a:rPr lang="en-US" sz="1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elevii</a:t>
            </a:r>
            <a:r>
              <a:rPr lang="en-US" sz="1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</a:t>
            </a:r>
            <a:r>
              <a:rPr lang="en-US" sz="1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gestioneze</a:t>
            </a:r>
            <a:r>
              <a:rPr lang="en-US" sz="1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situatiile</a:t>
            </a:r>
            <a:r>
              <a:rPr lang="en-US" sz="1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stresante</a:t>
            </a:r>
            <a:endParaRPr lang="en-US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Bef>
                <a:spcPts val="0"/>
              </a:spcBef>
            </a:pPr>
            <a:r>
              <a:rPr lang="en-US" sz="1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</a:t>
            </a:r>
            <a:r>
              <a:rPr lang="en-US" sz="1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implementarea</a:t>
            </a:r>
            <a:r>
              <a:rPr lang="en-US" sz="1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unei</a:t>
            </a:r>
            <a:r>
              <a:rPr lang="en-US" sz="1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sesiuni</a:t>
            </a:r>
            <a:r>
              <a:rPr lang="en-US" sz="1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de </a:t>
            </a:r>
            <a:r>
              <a:rPr lang="en-US" sz="1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relaxare</a:t>
            </a:r>
            <a:r>
              <a:rPr lang="en-US" sz="1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</a:t>
            </a:r>
            <a:r>
              <a:rPr lang="en-US" sz="1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vizualizare</a:t>
            </a:r>
            <a:endParaRPr lang="en-US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Bef>
                <a:spcPts val="0"/>
              </a:spcBef>
            </a:pPr>
            <a:r>
              <a:rPr lang="en-US" sz="1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</a:t>
            </a:r>
            <a:r>
              <a:rPr lang="en-US" sz="1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practicarea</a:t>
            </a:r>
            <a:r>
              <a:rPr lang="en-US" sz="1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tehnicilor</a:t>
            </a:r>
            <a:r>
              <a:rPr lang="en-US" sz="1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de </a:t>
            </a:r>
            <a:r>
              <a:rPr lang="en-US" sz="1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respiratie</a:t>
            </a:r>
            <a:r>
              <a:rPr lang="en-US" sz="1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</a:t>
            </a:r>
            <a:r>
              <a:rPr lang="en-US" sz="1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de auto-</a:t>
            </a:r>
            <a:r>
              <a:rPr lang="en-US" sz="1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constientizare</a:t>
            </a:r>
            <a:endParaRPr lang="en-US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01063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charRg st="16" end="3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23">
                                            <p:txEl>
                                              <p:charRg st="16" end="3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charRg st="39" end="5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23">
                                            <p:txEl>
                                              <p:charRg st="39" end="5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0"/>
                            </p:stCondLst>
                            <p:childTnLst>
                              <p:par>
                                <p:cTn id="6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3" dur="500"/>
                                        <p:tgtEl>
                                          <p:spTgt spid="3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500"/>
                            </p:stCondLst>
                            <p:childTnLst>
                              <p:par>
                                <p:cTn id="6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500"/>
                                        <p:tgtEl>
                                          <p:spTgt spid="3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8000"/>
                            </p:stCondLst>
                            <p:childTnLst>
                              <p:par>
                                <p:cTn id="6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1" dur="500"/>
                                        <p:tgtEl>
                                          <p:spTgt spid="3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8500"/>
                            </p:stCondLst>
                            <p:childTnLst>
                              <p:par>
                                <p:cTn id="7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5" dur="500"/>
                                        <p:tgtEl>
                                          <p:spTgt spid="3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9000"/>
                            </p:stCondLst>
                            <p:childTnLst>
                              <p:par>
                                <p:cTn id="7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9" dur="500"/>
                                        <p:tgtEl>
                                          <p:spTgt spid="3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9500"/>
                            </p:stCondLst>
                            <p:childTnLst>
                              <p:par>
                                <p:cTn id="8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3" dur="500"/>
                                        <p:tgtEl>
                                          <p:spTgt spid="3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" grpId="0"/>
      <p:bldP spid="78" grpId="0" animBg="1"/>
      <p:bldP spid="16" grpId="0" build="p"/>
      <p:bldP spid="22" grpId="0" build="p"/>
      <p:bldP spid="23" grpId="0" build="p"/>
      <p:bldP spid="31" grpId="0" uiExpand="1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Freeform 7"/>
          <p:cNvSpPr>
            <a:spLocks/>
          </p:cNvSpPr>
          <p:nvPr/>
        </p:nvSpPr>
        <p:spPr bwMode="auto">
          <a:xfrm>
            <a:off x="1063625" y="2109788"/>
            <a:ext cx="2247900" cy="623888"/>
          </a:xfrm>
          <a:custGeom>
            <a:avLst/>
            <a:gdLst>
              <a:gd name="T0" fmla="*/ 0 w 1416"/>
              <a:gd name="T1" fmla="*/ 0 h 393"/>
              <a:gd name="T2" fmla="*/ 0 w 1416"/>
              <a:gd name="T3" fmla="*/ 4 h 393"/>
              <a:gd name="T4" fmla="*/ 176 w 1416"/>
              <a:gd name="T5" fmla="*/ 196 h 393"/>
              <a:gd name="T6" fmla="*/ 0 w 1416"/>
              <a:gd name="T7" fmla="*/ 389 h 393"/>
              <a:gd name="T8" fmla="*/ 0 w 1416"/>
              <a:gd name="T9" fmla="*/ 393 h 393"/>
              <a:gd name="T10" fmla="*/ 1235 w 1416"/>
              <a:gd name="T11" fmla="*/ 393 h 393"/>
              <a:gd name="T12" fmla="*/ 1235 w 1416"/>
              <a:gd name="T13" fmla="*/ 393 h 393"/>
              <a:gd name="T14" fmla="*/ 1235 w 1416"/>
              <a:gd name="T15" fmla="*/ 393 h 393"/>
              <a:gd name="T16" fmla="*/ 1416 w 1416"/>
              <a:gd name="T17" fmla="*/ 196 h 393"/>
              <a:gd name="T18" fmla="*/ 1235 w 1416"/>
              <a:gd name="T19" fmla="*/ 0 h 393"/>
              <a:gd name="T20" fmla="*/ 1235 w 1416"/>
              <a:gd name="T21" fmla="*/ 0 h 393"/>
              <a:gd name="T22" fmla="*/ 1235 w 1416"/>
              <a:gd name="T23" fmla="*/ 0 h 393"/>
              <a:gd name="T24" fmla="*/ 0 w 1416"/>
              <a:gd name="T25" fmla="*/ 0 h 393"/>
              <a:gd name="T26" fmla="*/ 0 w 1416"/>
              <a:gd name="T27" fmla="*/ 0 h 393"/>
              <a:gd name="T28" fmla="*/ 0 w 1416"/>
              <a:gd name="T29" fmla="*/ 0 h 3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416" h="393">
                <a:moveTo>
                  <a:pt x="0" y="0"/>
                </a:moveTo>
                <a:lnTo>
                  <a:pt x="0" y="4"/>
                </a:lnTo>
                <a:lnTo>
                  <a:pt x="176" y="196"/>
                </a:lnTo>
                <a:lnTo>
                  <a:pt x="0" y="389"/>
                </a:lnTo>
                <a:lnTo>
                  <a:pt x="0" y="393"/>
                </a:lnTo>
                <a:lnTo>
                  <a:pt x="1235" y="393"/>
                </a:lnTo>
                <a:lnTo>
                  <a:pt x="1235" y="393"/>
                </a:lnTo>
                <a:lnTo>
                  <a:pt x="1235" y="393"/>
                </a:lnTo>
                <a:lnTo>
                  <a:pt x="1416" y="196"/>
                </a:lnTo>
                <a:lnTo>
                  <a:pt x="1235" y="0"/>
                </a:lnTo>
                <a:lnTo>
                  <a:pt x="1235" y="0"/>
                </a:lnTo>
                <a:lnTo>
                  <a:pt x="1235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71" name="Freeform 8"/>
          <p:cNvSpPr>
            <a:spLocks/>
          </p:cNvSpPr>
          <p:nvPr/>
        </p:nvSpPr>
        <p:spPr bwMode="auto">
          <a:xfrm>
            <a:off x="3665538" y="2109788"/>
            <a:ext cx="2251075" cy="623888"/>
          </a:xfrm>
          <a:custGeom>
            <a:avLst/>
            <a:gdLst>
              <a:gd name="T0" fmla="*/ 0 w 1418"/>
              <a:gd name="T1" fmla="*/ 0 h 393"/>
              <a:gd name="T2" fmla="*/ 0 w 1418"/>
              <a:gd name="T3" fmla="*/ 4 h 393"/>
              <a:gd name="T4" fmla="*/ 178 w 1418"/>
              <a:gd name="T5" fmla="*/ 196 h 393"/>
              <a:gd name="T6" fmla="*/ 0 w 1418"/>
              <a:gd name="T7" fmla="*/ 389 h 393"/>
              <a:gd name="T8" fmla="*/ 0 w 1418"/>
              <a:gd name="T9" fmla="*/ 393 h 393"/>
              <a:gd name="T10" fmla="*/ 1235 w 1418"/>
              <a:gd name="T11" fmla="*/ 393 h 393"/>
              <a:gd name="T12" fmla="*/ 1237 w 1418"/>
              <a:gd name="T13" fmla="*/ 393 h 393"/>
              <a:gd name="T14" fmla="*/ 1237 w 1418"/>
              <a:gd name="T15" fmla="*/ 393 h 393"/>
              <a:gd name="T16" fmla="*/ 1418 w 1418"/>
              <a:gd name="T17" fmla="*/ 196 h 393"/>
              <a:gd name="T18" fmla="*/ 1237 w 1418"/>
              <a:gd name="T19" fmla="*/ 0 h 393"/>
              <a:gd name="T20" fmla="*/ 1237 w 1418"/>
              <a:gd name="T21" fmla="*/ 0 h 393"/>
              <a:gd name="T22" fmla="*/ 1235 w 1418"/>
              <a:gd name="T23" fmla="*/ 0 h 393"/>
              <a:gd name="T24" fmla="*/ 0 w 1418"/>
              <a:gd name="T25" fmla="*/ 0 h 393"/>
              <a:gd name="T26" fmla="*/ 0 w 1418"/>
              <a:gd name="T27" fmla="*/ 0 h 393"/>
              <a:gd name="T28" fmla="*/ 0 w 1418"/>
              <a:gd name="T29" fmla="*/ 0 h 3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418" h="393">
                <a:moveTo>
                  <a:pt x="0" y="0"/>
                </a:moveTo>
                <a:lnTo>
                  <a:pt x="0" y="4"/>
                </a:lnTo>
                <a:lnTo>
                  <a:pt x="178" y="196"/>
                </a:lnTo>
                <a:lnTo>
                  <a:pt x="0" y="389"/>
                </a:lnTo>
                <a:lnTo>
                  <a:pt x="0" y="393"/>
                </a:lnTo>
                <a:lnTo>
                  <a:pt x="1235" y="393"/>
                </a:lnTo>
                <a:lnTo>
                  <a:pt x="1237" y="393"/>
                </a:lnTo>
                <a:lnTo>
                  <a:pt x="1237" y="393"/>
                </a:lnTo>
                <a:lnTo>
                  <a:pt x="1418" y="196"/>
                </a:lnTo>
                <a:lnTo>
                  <a:pt x="1237" y="0"/>
                </a:lnTo>
                <a:lnTo>
                  <a:pt x="1237" y="0"/>
                </a:lnTo>
                <a:lnTo>
                  <a:pt x="1235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78" name="Freeform 15"/>
          <p:cNvSpPr>
            <a:spLocks/>
          </p:cNvSpPr>
          <p:nvPr/>
        </p:nvSpPr>
        <p:spPr bwMode="auto">
          <a:xfrm>
            <a:off x="1069975" y="3281363"/>
            <a:ext cx="10052050" cy="422275"/>
          </a:xfrm>
          <a:custGeom>
            <a:avLst/>
            <a:gdLst>
              <a:gd name="T0" fmla="*/ 0 w 3779"/>
              <a:gd name="T1" fmla="*/ 0 h 266"/>
              <a:gd name="T2" fmla="*/ 3779 w 3779"/>
              <a:gd name="T3" fmla="*/ 0 h 266"/>
              <a:gd name="T4" fmla="*/ 3779 w 3779"/>
              <a:gd name="T5" fmla="*/ 266 h 266"/>
              <a:gd name="T6" fmla="*/ 0 w 3779"/>
              <a:gd name="T7" fmla="*/ 266 h 266"/>
              <a:gd name="T8" fmla="*/ 0 w 3779"/>
              <a:gd name="T9" fmla="*/ 0 h 266"/>
              <a:gd name="T10" fmla="*/ 0 w 3779"/>
              <a:gd name="T11" fmla="*/ 0 h 2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779" h="266">
                <a:moveTo>
                  <a:pt x="0" y="0"/>
                </a:moveTo>
                <a:lnTo>
                  <a:pt x="3779" y="0"/>
                </a:lnTo>
                <a:lnTo>
                  <a:pt x="3779" y="266"/>
                </a:lnTo>
                <a:lnTo>
                  <a:pt x="0" y="266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6" name="Text Placeholder 4"/>
          <p:cNvSpPr>
            <a:spLocks noGrp="1"/>
          </p:cNvSpPr>
          <p:nvPr>
            <p:ph type="body" sz="quarter" idx="15"/>
          </p:nvPr>
        </p:nvSpPr>
        <p:spPr>
          <a:xfrm>
            <a:off x="1927226" y="2109788"/>
            <a:ext cx="1384300" cy="623888"/>
          </a:xfrm>
        </p:spPr>
        <p:txBody>
          <a:bodyPr wrap="square" anchor="ctr">
            <a:norm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o-RO" sz="2400" b="1" dirty="0"/>
              <a:t>FLUX 1</a:t>
            </a:r>
            <a:endParaRPr lang="en-GB" sz="2400" b="1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5"/>
          </p:nvPr>
        </p:nvSpPr>
        <p:spPr>
          <a:xfrm>
            <a:off x="4530727" y="2110582"/>
            <a:ext cx="1384300" cy="623888"/>
          </a:xfrm>
        </p:spPr>
        <p:txBody>
          <a:bodyPr wrap="square" anchor="ctr">
            <a:norm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o-RO" sz="2400" b="1" dirty="0"/>
              <a:t>FLUX 2</a:t>
            </a:r>
            <a:endParaRPr lang="en-GB" sz="2400" b="1" dirty="0"/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15"/>
          </p:nvPr>
        </p:nvSpPr>
        <p:spPr>
          <a:xfrm>
            <a:off x="1807694" y="3283744"/>
            <a:ext cx="9314331" cy="419894"/>
          </a:xfrm>
        </p:spPr>
        <p:txBody>
          <a:bodyPr wrap="square" anchor="ctr"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b="1" dirty="0"/>
              <a:t>Special Needs and Learning Disabilities: how to deal with them? Theoretical and Practical experiences</a:t>
            </a:r>
            <a:endParaRPr lang="en-GB" b="1" dirty="0"/>
          </a:p>
        </p:txBody>
      </p:sp>
      <p:sp>
        <p:nvSpPr>
          <p:cNvPr id="23" name="Text Placeholder 1"/>
          <p:cNvSpPr>
            <a:spLocks noGrp="1"/>
          </p:cNvSpPr>
          <p:nvPr>
            <p:ph type="body" sz="quarter" idx="12"/>
          </p:nvPr>
        </p:nvSpPr>
        <p:spPr>
          <a:xfrm>
            <a:off x="3303587" y="3786442"/>
            <a:ext cx="7818438" cy="2325370"/>
          </a:xfrm>
        </p:spPr>
        <p:txBody>
          <a:bodyPr lIns="0">
            <a:noAutofit/>
          </a:bodyPr>
          <a:lstStyle/>
          <a:p>
            <a:r>
              <a:rPr lang="en-GB" sz="1400" dirty="0"/>
              <a:t>- </a:t>
            </a:r>
            <a:r>
              <a:rPr lang="en-GB" sz="1400" dirty="0" err="1"/>
              <a:t>asteptari</a:t>
            </a:r>
            <a:r>
              <a:rPr lang="en-GB" sz="1400" dirty="0"/>
              <a:t> </a:t>
            </a:r>
            <a:r>
              <a:rPr lang="en-GB" sz="1400" dirty="0" err="1"/>
              <a:t>personale</a:t>
            </a:r>
            <a:r>
              <a:rPr lang="en-GB" sz="1400" dirty="0"/>
              <a:t> </a:t>
            </a:r>
            <a:r>
              <a:rPr lang="en-GB" sz="1400" dirty="0" err="1"/>
              <a:t>si</a:t>
            </a:r>
            <a:r>
              <a:rPr lang="en-GB" sz="1400" dirty="0"/>
              <a:t> </a:t>
            </a:r>
            <a:r>
              <a:rPr lang="en-GB" sz="1400" dirty="0" err="1"/>
              <a:t>profesionale</a:t>
            </a:r>
            <a:endParaRPr lang="en-GB" sz="1400" dirty="0"/>
          </a:p>
          <a:p>
            <a:r>
              <a:rPr lang="en-GB" sz="1400" dirty="0"/>
              <a:t>- </a:t>
            </a:r>
            <a:r>
              <a:rPr lang="en-GB" sz="1400" dirty="0" err="1"/>
              <a:t>educatie</a:t>
            </a:r>
            <a:r>
              <a:rPr lang="en-GB" sz="1400" dirty="0"/>
              <a:t> </a:t>
            </a:r>
            <a:r>
              <a:rPr lang="en-GB" sz="1400" dirty="0" err="1"/>
              <a:t>incluziva</a:t>
            </a:r>
            <a:r>
              <a:rPr lang="en-GB" sz="1400" dirty="0"/>
              <a:t> </a:t>
            </a:r>
            <a:r>
              <a:rPr lang="en-GB" sz="1400" dirty="0" err="1"/>
              <a:t>si</a:t>
            </a:r>
            <a:r>
              <a:rPr lang="en-GB" sz="1400" dirty="0"/>
              <a:t> </a:t>
            </a:r>
            <a:r>
              <a:rPr lang="en-GB" sz="1400" dirty="0" err="1"/>
              <a:t>implicatii</a:t>
            </a:r>
            <a:endParaRPr lang="en-GB" sz="1400" dirty="0"/>
          </a:p>
          <a:p>
            <a:r>
              <a:rPr lang="en-GB" sz="1400" dirty="0"/>
              <a:t>- </a:t>
            </a:r>
            <a:r>
              <a:rPr lang="en-GB" sz="1400" dirty="0" err="1"/>
              <a:t>introducere</a:t>
            </a:r>
            <a:r>
              <a:rPr lang="en-GB" sz="1400" dirty="0"/>
              <a:t> in </a:t>
            </a:r>
            <a:r>
              <a:rPr lang="en-GB" sz="1400" dirty="0" err="1"/>
              <a:t>sistemul</a:t>
            </a:r>
            <a:r>
              <a:rPr lang="en-GB" sz="1400" dirty="0"/>
              <a:t> de </a:t>
            </a:r>
            <a:r>
              <a:rPr lang="en-GB" sz="1400" dirty="0" err="1"/>
              <a:t>educatie</a:t>
            </a:r>
            <a:r>
              <a:rPr lang="en-GB" sz="1400" dirty="0"/>
              <a:t> </a:t>
            </a:r>
            <a:r>
              <a:rPr lang="en-GB" sz="1400" dirty="0" err="1"/>
              <a:t>incluziva</a:t>
            </a:r>
            <a:endParaRPr lang="en-GB" sz="1400" dirty="0"/>
          </a:p>
          <a:p>
            <a:r>
              <a:rPr lang="en-GB" sz="1400" dirty="0"/>
              <a:t>- </a:t>
            </a:r>
            <a:r>
              <a:rPr lang="en-GB" sz="1400" dirty="0" err="1"/>
              <a:t>abordarea</a:t>
            </a:r>
            <a:r>
              <a:rPr lang="en-GB" sz="1400" dirty="0"/>
              <a:t> </a:t>
            </a:r>
            <a:r>
              <a:rPr lang="en-GB" sz="1400" dirty="0" err="1"/>
              <a:t>capabilitatilor</a:t>
            </a:r>
            <a:endParaRPr lang="en-GB" sz="1400" dirty="0"/>
          </a:p>
          <a:p>
            <a:r>
              <a:rPr lang="en-GB" sz="1400" dirty="0"/>
              <a:t>- </a:t>
            </a:r>
            <a:r>
              <a:rPr lang="en-GB" sz="1400" dirty="0" err="1"/>
              <a:t>lucrul</a:t>
            </a:r>
            <a:r>
              <a:rPr lang="en-GB" sz="1400" dirty="0"/>
              <a:t> cu </a:t>
            </a:r>
            <a:r>
              <a:rPr lang="en-GB" sz="1400" dirty="0" err="1"/>
              <a:t>elevi</a:t>
            </a:r>
            <a:r>
              <a:rPr lang="en-GB" sz="1400" dirty="0"/>
              <a:t> </a:t>
            </a:r>
            <a:r>
              <a:rPr lang="en-GB" sz="1400" dirty="0" err="1"/>
              <a:t>speciali</a:t>
            </a:r>
            <a:endParaRPr lang="en-GB" sz="1400" dirty="0"/>
          </a:p>
          <a:p>
            <a:r>
              <a:rPr lang="en-GB" sz="1400" dirty="0"/>
              <a:t>- </a:t>
            </a:r>
            <a:r>
              <a:rPr lang="en-GB" sz="1400" dirty="0" err="1"/>
              <a:t>dizabilitati</a:t>
            </a:r>
            <a:r>
              <a:rPr lang="en-GB" sz="1400" dirty="0"/>
              <a:t> in </a:t>
            </a:r>
            <a:r>
              <a:rPr lang="en-GB" sz="1400" dirty="0" err="1"/>
              <a:t>scoala</a:t>
            </a:r>
            <a:r>
              <a:rPr lang="en-GB" sz="1400" dirty="0"/>
              <a:t>, </a:t>
            </a:r>
            <a:r>
              <a:rPr lang="en-GB" sz="1400" dirty="0" err="1"/>
              <a:t>studiu</a:t>
            </a:r>
            <a:r>
              <a:rPr lang="en-GB" sz="1400" dirty="0"/>
              <a:t> de </a:t>
            </a:r>
            <a:r>
              <a:rPr lang="en-GB" sz="1400" dirty="0" err="1"/>
              <a:t>caz</a:t>
            </a:r>
            <a:endParaRPr lang="en-GB" sz="1400" dirty="0"/>
          </a:p>
          <a:p>
            <a:r>
              <a:rPr lang="en-GB" sz="1400" dirty="0"/>
              <a:t>- </a:t>
            </a:r>
            <a:r>
              <a:rPr lang="en-GB" sz="1400" dirty="0" err="1"/>
              <a:t>dizabilitati</a:t>
            </a:r>
            <a:r>
              <a:rPr lang="en-GB" sz="1400" dirty="0"/>
              <a:t> de </a:t>
            </a:r>
            <a:r>
              <a:rPr lang="en-GB" sz="1400" dirty="0" err="1"/>
              <a:t>invatare</a:t>
            </a:r>
            <a:r>
              <a:rPr lang="en-GB" sz="1400" dirty="0"/>
              <a:t>: </a:t>
            </a:r>
            <a:r>
              <a:rPr lang="en-GB" sz="1400" dirty="0" err="1"/>
              <a:t>definire</a:t>
            </a:r>
            <a:r>
              <a:rPr lang="en-GB" sz="1400" dirty="0"/>
              <a:t>, </a:t>
            </a:r>
            <a:r>
              <a:rPr lang="en-GB" sz="1400" dirty="0" err="1"/>
              <a:t>diagnosticare</a:t>
            </a:r>
            <a:endParaRPr lang="en-GB" sz="1400" dirty="0"/>
          </a:p>
          <a:p>
            <a:r>
              <a:rPr lang="en-GB" sz="1400" dirty="0"/>
              <a:t>- </a:t>
            </a:r>
            <a:r>
              <a:rPr lang="en-GB" sz="1400" dirty="0" err="1"/>
              <a:t>instrumente</a:t>
            </a:r>
            <a:r>
              <a:rPr lang="en-GB" sz="1400" dirty="0"/>
              <a:t> </a:t>
            </a:r>
            <a:r>
              <a:rPr lang="en-GB" sz="1400" dirty="0" err="1"/>
              <a:t>compensatorii</a:t>
            </a:r>
            <a:r>
              <a:rPr lang="en-GB" sz="1400" dirty="0"/>
              <a:t>, </a:t>
            </a:r>
            <a:r>
              <a:rPr lang="en-GB" sz="1400" dirty="0" err="1"/>
              <a:t>dispensare</a:t>
            </a:r>
            <a:endParaRPr lang="en-GB" sz="1400" dirty="0"/>
          </a:p>
          <a:p>
            <a:r>
              <a:rPr lang="en-GB" sz="1400" dirty="0"/>
              <a:t>- </a:t>
            </a:r>
            <a:r>
              <a:rPr lang="en-GB" sz="1400" dirty="0" err="1"/>
              <a:t>metoda</a:t>
            </a:r>
            <a:r>
              <a:rPr lang="en-GB" sz="1400" dirty="0"/>
              <a:t> metacognitive</a:t>
            </a:r>
          </a:p>
        </p:txBody>
      </p:sp>
      <p:sp>
        <p:nvSpPr>
          <p:cNvPr id="31" name="Text Placeholder 1"/>
          <p:cNvSpPr>
            <a:spLocks noGrp="1"/>
          </p:cNvSpPr>
          <p:nvPr>
            <p:ph type="body" sz="quarter" idx="12"/>
          </p:nvPr>
        </p:nvSpPr>
        <p:spPr>
          <a:xfrm>
            <a:off x="314731" y="4124325"/>
            <a:ext cx="2425225" cy="1338025"/>
          </a:xfrm>
        </p:spPr>
        <p:txBody>
          <a:bodyPr lIns="0" tIns="0" rIns="0" anchor="t">
            <a:noAutofit/>
          </a:bodyPr>
          <a:lstStyle/>
          <a:p>
            <a:pPr>
              <a:lnSpc>
                <a:spcPts val="2200"/>
              </a:lnSpc>
              <a:spcBef>
                <a:spcPts val="0"/>
              </a:spcBef>
            </a:pPr>
            <a:r>
              <a:rPr lang="en-US" sz="1800" dirty="0"/>
              <a:t>Reggio Emilia, Italia</a:t>
            </a:r>
            <a:endParaRPr lang="ro-RO" sz="1800" dirty="0"/>
          </a:p>
          <a:p>
            <a:pPr>
              <a:lnSpc>
                <a:spcPts val="2200"/>
              </a:lnSpc>
              <a:spcBef>
                <a:spcPts val="0"/>
              </a:spcBef>
            </a:pPr>
            <a:r>
              <a:rPr lang="ro-RO" sz="1800" dirty="0"/>
              <a:t>5 ZILE CURS DE FORMARE</a:t>
            </a:r>
          </a:p>
          <a:p>
            <a:pPr>
              <a:lnSpc>
                <a:spcPts val="2200"/>
              </a:lnSpc>
              <a:spcBef>
                <a:spcPts val="0"/>
              </a:spcBef>
            </a:pPr>
            <a:r>
              <a:rPr lang="ro-RO" sz="1800" dirty="0"/>
              <a:t>3 PARTICIPANTI</a:t>
            </a:r>
          </a:p>
          <a:p>
            <a:pPr>
              <a:lnSpc>
                <a:spcPts val="2200"/>
              </a:lnSpc>
              <a:spcBef>
                <a:spcPts val="0"/>
              </a:spcBef>
            </a:pPr>
            <a:endParaRPr lang="en-GB" sz="1800" dirty="0"/>
          </a:p>
        </p:txBody>
      </p:sp>
      <p:sp>
        <p:nvSpPr>
          <p:cNvPr id="32" name="Title 1"/>
          <p:cNvSpPr>
            <a:spLocks noGrp="1"/>
          </p:cNvSpPr>
          <p:nvPr>
            <p:ph type="ctrTitle"/>
          </p:nvPr>
        </p:nvSpPr>
        <p:spPr>
          <a:xfrm>
            <a:off x="1066800" y="1143000"/>
            <a:ext cx="7770744" cy="505969"/>
          </a:xfrm>
        </p:spPr>
        <p:txBody>
          <a:bodyPr/>
          <a:lstStyle/>
          <a:p>
            <a:pPr lvl="0"/>
            <a:r>
              <a:rPr lang="en-GB" sz="2000" dirty="0"/>
              <a:t>PLANNING DETAIL DESCRIPTION</a:t>
            </a:r>
          </a:p>
        </p:txBody>
      </p:sp>
    </p:spTree>
    <p:extLst>
      <p:ext uri="{BB962C8B-B14F-4D97-AF65-F5344CB8AC3E}">
        <p14:creationId xmlns:p14="http://schemas.microsoft.com/office/powerpoint/2010/main" val="3899610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0"/>
                            </p:stCondLst>
                            <p:childTnLst>
                              <p:par>
                                <p:cTn id="6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3" dur="500"/>
                                        <p:tgtEl>
                                          <p:spTgt spid="2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" grpId="0" animBg="1"/>
      <p:bldP spid="17" grpId="0" build="p"/>
      <p:bldP spid="22" grpId="0" build="p"/>
      <p:bldP spid="23" grpId="0" build="p"/>
      <p:bldP spid="31" grpId="0" uiExpand="1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Freeform 7"/>
          <p:cNvSpPr>
            <a:spLocks/>
          </p:cNvSpPr>
          <p:nvPr/>
        </p:nvSpPr>
        <p:spPr bwMode="auto">
          <a:xfrm>
            <a:off x="1063625" y="2109788"/>
            <a:ext cx="2247900" cy="623888"/>
          </a:xfrm>
          <a:custGeom>
            <a:avLst/>
            <a:gdLst>
              <a:gd name="T0" fmla="*/ 0 w 1416"/>
              <a:gd name="T1" fmla="*/ 0 h 393"/>
              <a:gd name="T2" fmla="*/ 0 w 1416"/>
              <a:gd name="T3" fmla="*/ 4 h 393"/>
              <a:gd name="T4" fmla="*/ 176 w 1416"/>
              <a:gd name="T5" fmla="*/ 196 h 393"/>
              <a:gd name="T6" fmla="*/ 0 w 1416"/>
              <a:gd name="T7" fmla="*/ 389 h 393"/>
              <a:gd name="T8" fmla="*/ 0 w 1416"/>
              <a:gd name="T9" fmla="*/ 393 h 393"/>
              <a:gd name="T10" fmla="*/ 1235 w 1416"/>
              <a:gd name="T11" fmla="*/ 393 h 393"/>
              <a:gd name="T12" fmla="*/ 1235 w 1416"/>
              <a:gd name="T13" fmla="*/ 393 h 393"/>
              <a:gd name="T14" fmla="*/ 1235 w 1416"/>
              <a:gd name="T15" fmla="*/ 393 h 393"/>
              <a:gd name="T16" fmla="*/ 1416 w 1416"/>
              <a:gd name="T17" fmla="*/ 196 h 393"/>
              <a:gd name="T18" fmla="*/ 1235 w 1416"/>
              <a:gd name="T19" fmla="*/ 0 h 393"/>
              <a:gd name="T20" fmla="*/ 1235 w 1416"/>
              <a:gd name="T21" fmla="*/ 0 h 393"/>
              <a:gd name="T22" fmla="*/ 1235 w 1416"/>
              <a:gd name="T23" fmla="*/ 0 h 393"/>
              <a:gd name="T24" fmla="*/ 0 w 1416"/>
              <a:gd name="T25" fmla="*/ 0 h 393"/>
              <a:gd name="T26" fmla="*/ 0 w 1416"/>
              <a:gd name="T27" fmla="*/ 0 h 393"/>
              <a:gd name="T28" fmla="*/ 0 w 1416"/>
              <a:gd name="T29" fmla="*/ 0 h 3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416" h="393">
                <a:moveTo>
                  <a:pt x="0" y="0"/>
                </a:moveTo>
                <a:lnTo>
                  <a:pt x="0" y="4"/>
                </a:lnTo>
                <a:lnTo>
                  <a:pt x="176" y="196"/>
                </a:lnTo>
                <a:lnTo>
                  <a:pt x="0" y="389"/>
                </a:lnTo>
                <a:lnTo>
                  <a:pt x="0" y="393"/>
                </a:lnTo>
                <a:lnTo>
                  <a:pt x="1235" y="393"/>
                </a:lnTo>
                <a:lnTo>
                  <a:pt x="1235" y="393"/>
                </a:lnTo>
                <a:lnTo>
                  <a:pt x="1235" y="393"/>
                </a:lnTo>
                <a:lnTo>
                  <a:pt x="1416" y="196"/>
                </a:lnTo>
                <a:lnTo>
                  <a:pt x="1235" y="0"/>
                </a:lnTo>
                <a:lnTo>
                  <a:pt x="1235" y="0"/>
                </a:lnTo>
                <a:lnTo>
                  <a:pt x="1235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71" name="Freeform 8"/>
          <p:cNvSpPr>
            <a:spLocks/>
          </p:cNvSpPr>
          <p:nvPr/>
        </p:nvSpPr>
        <p:spPr bwMode="auto">
          <a:xfrm>
            <a:off x="3665538" y="2109788"/>
            <a:ext cx="2251075" cy="623888"/>
          </a:xfrm>
          <a:custGeom>
            <a:avLst/>
            <a:gdLst>
              <a:gd name="T0" fmla="*/ 0 w 1418"/>
              <a:gd name="T1" fmla="*/ 0 h 393"/>
              <a:gd name="T2" fmla="*/ 0 w 1418"/>
              <a:gd name="T3" fmla="*/ 4 h 393"/>
              <a:gd name="T4" fmla="*/ 178 w 1418"/>
              <a:gd name="T5" fmla="*/ 196 h 393"/>
              <a:gd name="T6" fmla="*/ 0 w 1418"/>
              <a:gd name="T7" fmla="*/ 389 h 393"/>
              <a:gd name="T8" fmla="*/ 0 w 1418"/>
              <a:gd name="T9" fmla="*/ 393 h 393"/>
              <a:gd name="T10" fmla="*/ 1235 w 1418"/>
              <a:gd name="T11" fmla="*/ 393 h 393"/>
              <a:gd name="T12" fmla="*/ 1237 w 1418"/>
              <a:gd name="T13" fmla="*/ 393 h 393"/>
              <a:gd name="T14" fmla="*/ 1237 w 1418"/>
              <a:gd name="T15" fmla="*/ 393 h 393"/>
              <a:gd name="T16" fmla="*/ 1418 w 1418"/>
              <a:gd name="T17" fmla="*/ 196 h 393"/>
              <a:gd name="T18" fmla="*/ 1237 w 1418"/>
              <a:gd name="T19" fmla="*/ 0 h 393"/>
              <a:gd name="T20" fmla="*/ 1237 w 1418"/>
              <a:gd name="T21" fmla="*/ 0 h 393"/>
              <a:gd name="T22" fmla="*/ 1235 w 1418"/>
              <a:gd name="T23" fmla="*/ 0 h 393"/>
              <a:gd name="T24" fmla="*/ 0 w 1418"/>
              <a:gd name="T25" fmla="*/ 0 h 393"/>
              <a:gd name="T26" fmla="*/ 0 w 1418"/>
              <a:gd name="T27" fmla="*/ 0 h 393"/>
              <a:gd name="T28" fmla="*/ 0 w 1418"/>
              <a:gd name="T29" fmla="*/ 0 h 3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418" h="393">
                <a:moveTo>
                  <a:pt x="0" y="0"/>
                </a:moveTo>
                <a:lnTo>
                  <a:pt x="0" y="4"/>
                </a:lnTo>
                <a:lnTo>
                  <a:pt x="178" y="196"/>
                </a:lnTo>
                <a:lnTo>
                  <a:pt x="0" y="389"/>
                </a:lnTo>
                <a:lnTo>
                  <a:pt x="0" y="393"/>
                </a:lnTo>
                <a:lnTo>
                  <a:pt x="1235" y="393"/>
                </a:lnTo>
                <a:lnTo>
                  <a:pt x="1237" y="393"/>
                </a:lnTo>
                <a:lnTo>
                  <a:pt x="1237" y="393"/>
                </a:lnTo>
                <a:lnTo>
                  <a:pt x="1418" y="196"/>
                </a:lnTo>
                <a:lnTo>
                  <a:pt x="1237" y="0"/>
                </a:lnTo>
                <a:lnTo>
                  <a:pt x="1237" y="0"/>
                </a:lnTo>
                <a:lnTo>
                  <a:pt x="1235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72" name="Freeform 9"/>
          <p:cNvSpPr>
            <a:spLocks/>
          </p:cNvSpPr>
          <p:nvPr/>
        </p:nvSpPr>
        <p:spPr bwMode="auto">
          <a:xfrm>
            <a:off x="6269038" y="2109788"/>
            <a:ext cx="2247900" cy="623888"/>
          </a:xfrm>
          <a:custGeom>
            <a:avLst/>
            <a:gdLst>
              <a:gd name="T0" fmla="*/ 0 w 1416"/>
              <a:gd name="T1" fmla="*/ 0 h 393"/>
              <a:gd name="T2" fmla="*/ 0 w 1416"/>
              <a:gd name="T3" fmla="*/ 4 h 393"/>
              <a:gd name="T4" fmla="*/ 179 w 1416"/>
              <a:gd name="T5" fmla="*/ 196 h 393"/>
              <a:gd name="T6" fmla="*/ 0 w 1416"/>
              <a:gd name="T7" fmla="*/ 389 h 393"/>
              <a:gd name="T8" fmla="*/ 0 w 1416"/>
              <a:gd name="T9" fmla="*/ 393 h 393"/>
              <a:gd name="T10" fmla="*/ 1236 w 1416"/>
              <a:gd name="T11" fmla="*/ 393 h 393"/>
              <a:gd name="T12" fmla="*/ 1236 w 1416"/>
              <a:gd name="T13" fmla="*/ 393 h 393"/>
              <a:gd name="T14" fmla="*/ 1236 w 1416"/>
              <a:gd name="T15" fmla="*/ 393 h 393"/>
              <a:gd name="T16" fmla="*/ 1416 w 1416"/>
              <a:gd name="T17" fmla="*/ 196 h 393"/>
              <a:gd name="T18" fmla="*/ 1236 w 1416"/>
              <a:gd name="T19" fmla="*/ 0 h 393"/>
              <a:gd name="T20" fmla="*/ 1236 w 1416"/>
              <a:gd name="T21" fmla="*/ 0 h 393"/>
              <a:gd name="T22" fmla="*/ 1236 w 1416"/>
              <a:gd name="T23" fmla="*/ 0 h 393"/>
              <a:gd name="T24" fmla="*/ 0 w 1416"/>
              <a:gd name="T25" fmla="*/ 0 h 393"/>
              <a:gd name="T26" fmla="*/ 0 w 1416"/>
              <a:gd name="T27" fmla="*/ 0 h 393"/>
              <a:gd name="T28" fmla="*/ 0 w 1416"/>
              <a:gd name="T29" fmla="*/ 0 h 3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416" h="393">
                <a:moveTo>
                  <a:pt x="0" y="0"/>
                </a:moveTo>
                <a:lnTo>
                  <a:pt x="0" y="4"/>
                </a:lnTo>
                <a:lnTo>
                  <a:pt x="179" y="196"/>
                </a:lnTo>
                <a:lnTo>
                  <a:pt x="0" y="389"/>
                </a:lnTo>
                <a:lnTo>
                  <a:pt x="0" y="393"/>
                </a:lnTo>
                <a:lnTo>
                  <a:pt x="1236" y="393"/>
                </a:lnTo>
                <a:lnTo>
                  <a:pt x="1236" y="393"/>
                </a:lnTo>
                <a:lnTo>
                  <a:pt x="1236" y="393"/>
                </a:lnTo>
                <a:lnTo>
                  <a:pt x="1416" y="196"/>
                </a:lnTo>
                <a:lnTo>
                  <a:pt x="1236" y="0"/>
                </a:lnTo>
                <a:lnTo>
                  <a:pt x="1236" y="0"/>
                </a:lnTo>
                <a:lnTo>
                  <a:pt x="1236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78" name="Freeform 15"/>
          <p:cNvSpPr>
            <a:spLocks/>
          </p:cNvSpPr>
          <p:nvPr/>
        </p:nvSpPr>
        <p:spPr bwMode="auto">
          <a:xfrm>
            <a:off x="1069975" y="3281363"/>
            <a:ext cx="10052050" cy="422275"/>
          </a:xfrm>
          <a:custGeom>
            <a:avLst/>
            <a:gdLst>
              <a:gd name="T0" fmla="*/ 0 w 3779"/>
              <a:gd name="T1" fmla="*/ 0 h 266"/>
              <a:gd name="T2" fmla="*/ 3779 w 3779"/>
              <a:gd name="T3" fmla="*/ 0 h 266"/>
              <a:gd name="T4" fmla="*/ 3779 w 3779"/>
              <a:gd name="T5" fmla="*/ 266 h 266"/>
              <a:gd name="T6" fmla="*/ 0 w 3779"/>
              <a:gd name="T7" fmla="*/ 266 h 266"/>
              <a:gd name="T8" fmla="*/ 0 w 3779"/>
              <a:gd name="T9" fmla="*/ 0 h 266"/>
              <a:gd name="T10" fmla="*/ 0 w 3779"/>
              <a:gd name="T11" fmla="*/ 0 h 2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779" h="266">
                <a:moveTo>
                  <a:pt x="0" y="0"/>
                </a:moveTo>
                <a:lnTo>
                  <a:pt x="3779" y="0"/>
                </a:lnTo>
                <a:lnTo>
                  <a:pt x="3779" y="266"/>
                </a:lnTo>
                <a:lnTo>
                  <a:pt x="0" y="266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6" name="Text Placeholder 4"/>
          <p:cNvSpPr>
            <a:spLocks noGrp="1"/>
          </p:cNvSpPr>
          <p:nvPr>
            <p:ph type="body" sz="quarter" idx="15"/>
          </p:nvPr>
        </p:nvSpPr>
        <p:spPr>
          <a:xfrm>
            <a:off x="1927226" y="2109788"/>
            <a:ext cx="1384300" cy="623888"/>
          </a:xfrm>
        </p:spPr>
        <p:txBody>
          <a:bodyPr wrap="square" anchor="ctr">
            <a:norm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o-RO" sz="2400" b="1" dirty="0"/>
              <a:t>FLUX 1</a:t>
            </a:r>
            <a:endParaRPr lang="en-GB" sz="2400" b="1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5"/>
          </p:nvPr>
        </p:nvSpPr>
        <p:spPr>
          <a:xfrm>
            <a:off x="4530727" y="2110582"/>
            <a:ext cx="1384300" cy="623888"/>
          </a:xfrm>
        </p:spPr>
        <p:txBody>
          <a:bodyPr wrap="square" anchor="ctr">
            <a:norm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o-RO" sz="2400" b="1" dirty="0"/>
              <a:t>FLUX 2</a:t>
            </a:r>
            <a:endParaRPr lang="en-GB" sz="2400" b="1" dirty="0"/>
          </a:p>
        </p:txBody>
      </p:sp>
      <p:sp>
        <p:nvSpPr>
          <p:cNvPr id="20" name="Text Placeholder 4"/>
          <p:cNvSpPr>
            <a:spLocks noGrp="1"/>
          </p:cNvSpPr>
          <p:nvPr>
            <p:ph type="body" sz="quarter" idx="15"/>
          </p:nvPr>
        </p:nvSpPr>
        <p:spPr>
          <a:xfrm>
            <a:off x="7134903" y="2109788"/>
            <a:ext cx="1382036" cy="623888"/>
          </a:xfrm>
        </p:spPr>
        <p:txBody>
          <a:bodyPr wrap="square" anchor="ctr">
            <a:norm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o-RO" sz="2400" b="1" dirty="0"/>
              <a:t>FLUX 3</a:t>
            </a:r>
            <a:endParaRPr lang="en-GB" sz="2400" b="1" dirty="0"/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15"/>
          </p:nvPr>
        </p:nvSpPr>
        <p:spPr>
          <a:xfrm>
            <a:off x="6274802" y="3280569"/>
            <a:ext cx="4667041" cy="419894"/>
          </a:xfrm>
        </p:spPr>
        <p:txBody>
          <a:bodyPr wrap="square" anchor="ctr">
            <a:norm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b="1" dirty="0"/>
              <a:t>Inclusive Education: Fighting School Segregation</a:t>
            </a:r>
            <a:endParaRPr lang="en-GB" b="1" dirty="0"/>
          </a:p>
        </p:txBody>
      </p:sp>
      <p:sp>
        <p:nvSpPr>
          <p:cNvPr id="23" name="Text Placeholder 1"/>
          <p:cNvSpPr>
            <a:spLocks noGrp="1"/>
          </p:cNvSpPr>
          <p:nvPr>
            <p:ph type="body" sz="quarter" idx="12"/>
          </p:nvPr>
        </p:nvSpPr>
        <p:spPr>
          <a:xfrm>
            <a:off x="405572" y="4124325"/>
            <a:ext cx="2498402" cy="2041525"/>
          </a:xfrm>
        </p:spPr>
        <p:txBody>
          <a:bodyPr lIns="0">
            <a:normAutofit/>
          </a:bodyPr>
          <a:lstStyle/>
          <a:p>
            <a:pPr lvl="0">
              <a:lnSpc>
                <a:spcPts val="2200"/>
              </a:lnSpc>
              <a:spcBef>
                <a:spcPts val="0"/>
              </a:spcBef>
            </a:pPr>
            <a:r>
              <a:rPr lang="ro-RO" sz="1800" dirty="0">
                <a:solidFill>
                  <a:prstClr val="white">
                    <a:lumMod val="85000"/>
                  </a:prstClr>
                </a:solidFill>
              </a:rPr>
              <a:t>Barcelona, Spania</a:t>
            </a:r>
          </a:p>
          <a:p>
            <a:pPr lvl="0">
              <a:lnSpc>
                <a:spcPts val="2200"/>
              </a:lnSpc>
              <a:spcBef>
                <a:spcPts val="0"/>
              </a:spcBef>
            </a:pPr>
            <a:r>
              <a:rPr lang="ro-RO" sz="1800" dirty="0">
                <a:solidFill>
                  <a:prstClr val="white">
                    <a:lumMod val="85000"/>
                  </a:prstClr>
                </a:solidFill>
              </a:rPr>
              <a:t>5 ZILE CURS DE FORMARE</a:t>
            </a:r>
          </a:p>
          <a:p>
            <a:pPr lvl="0">
              <a:lnSpc>
                <a:spcPts val="2200"/>
              </a:lnSpc>
              <a:spcBef>
                <a:spcPts val="0"/>
              </a:spcBef>
            </a:pPr>
            <a:r>
              <a:rPr lang="ro-RO" sz="1800" dirty="0">
                <a:solidFill>
                  <a:prstClr val="white">
                    <a:lumMod val="85000"/>
                  </a:prstClr>
                </a:solidFill>
              </a:rPr>
              <a:t>3 PARTICIPANTI</a:t>
            </a:r>
          </a:p>
        </p:txBody>
      </p:sp>
      <p:sp>
        <p:nvSpPr>
          <p:cNvPr id="26" name="Title 1"/>
          <p:cNvSpPr>
            <a:spLocks noGrp="1"/>
          </p:cNvSpPr>
          <p:nvPr>
            <p:ph type="ctrTitle"/>
          </p:nvPr>
        </p:nvSpPr>
        <p:spPr>
          <a:xfrm>
            <a:off x="1066800" y="1143000"/>
            <a:ext cx="7770744" cy="505969"/>
          </a:xfrm>
        </p:spPr>
        <p:txBody>
          <a:bodyPr/>
          <a:lstStyle/>
          <a:p>
            <a:pPr lvl="0"/>
            <a:r>
              <a:rPr lang="en-GB" sz="2000" dirty="0"/>
              <a:t>DO REAL DETAIL DESCRIPTION</a:t>
            </a:r>
          </a:p>
        </p:txBody>
      </p:sp>
      <p:sp>
        <p:nvSpPr>
          <p:cNvPr id="25" name="Text Placeholder 1">
            <a:extLst>
              <a:ext uri="{FF2B5EF4-FFF2-40B4-BE49-F238E27FC236}">
                <a16:creationId xmlns:a16="http://schemas.microsoft.com/office/drawing/2014/main" id="{667124A6-2F9D-4025-A59D-C04867209310}"/>
              </a:ext>
            </a:extLst>
          </p:cNvPr>
          <p:cNvSpPr txBox="1">
            <a:spLocks/>
          </p:cNvSpPr>
          <p:nvPr/>
        </p:nvSpPr>
        <p:spPr>
          <a:xfrm>
            <a:off x="3060317" y="3700463"/>
            <a:ext cx="7810500" cy="3082174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50" kern="1200" baseline="0">
                <a:solidFill>
                  <a:schemeClr val="bg1">
                    <a:lumMod val="85000"/>
                  </a:schemeClr>
                </a:solidFill>
                <a:latin typeface="Source Sans Pro" panose="020B0503030403020204" pitchFamily="34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Source Sans Pro" panose="020B0503030403020204" pitchFamily="34" charset="0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Source Sans Pro" panose="020B0503030403020204" pitchFamily="34" charset="0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Source Sans Pro" panose="020B0503030403020204" pitchFamily="34" charset="0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Source Sans Pro" panose="020B0503030403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2200"/>
              </a:lnSpc>
              <a:spcBef>
                <a:spcPts val="0"/>
              </a:spcBef>
            </a:pPr>
            <a:r>
              <a:rPr lang="ro-RO" sz="1400" dirty="0">
                <a:solidFill>
                  <a:prstClr val="white">
                    <a:lumMod val="85000"/>
                  </a:prstClr>
                </a:solidFill>
              </a:rPr>
              <a:t>- educația ca drept al omului</a:t>
            </a:r>
          </a:p>
          <a:p>
            <a:pPr>
              <a:lnSpc>
                <a:spcPts val="2200"/>
              </a:lnSpc>
              <a:spcBef>
                <a:spcPts val="0"/>
              </a:spcBef>
            </a:pPr>
            <a:r>
              <a:rPr lang="ro-RO" sz="1400" dirty="0">
                <a:solidFill>
                  <a:prstClr val="white">
                    <a:lumMod val="85000"/>
                  </a:prstClr>
                </a:solidFill>
              </a:rPr>
              <a:t>- evaluarea elevului de la nevoile grupurilor vulnerabile</a:t>
            </a:r>
          </a:p>
          <a:p>
            <a:pPr>
              <a:lnSpc>
                <a:spcPts val="2200"/>
              </a:lnSpc>
              <a:spcBef>
                <a:spcPts val="0"/>
              </a:spcBef>
            </a:pPr>
            <a:r>
              <a:rPr lang="ro-RO" sz="1400" dirty="0">
                <a:solidFill>
                  <a:prstClr val="white">
                    <a:lumMod val="85000"/>
                  </a:prstClr>
                </a:solidFill>
              </a:rPr>
              <a:t>- educație pentru toți, un angajament global.</a:t>
            </a:r>
          </a:p>
          <a:p>
            <a:pPr>
              <a:lnSpc>
                <a:spcPts val="2200"/>
              </a:lnSpc>
              <a:spcBef>
                <a:spcPts val="0"/>
              </a:spcBef>
            </a:pPr>
            <a:r>
              <a:rPr lang="ro-RO" sz="1400" dirty="0">
                <a:solidFill>
                  <a:prstClr val="white">
                    <a:lumMod val="85000"/>
                  </a:prstClr>
                </a:solidFill>
              </a:rPr>
              <a:t>- strategii de desegregare in clasa</a:t>
            </a:r>
          </a:p>
          <a:p>
            <a:pPr>
              <a:lnSpc>
                <a:spcPts val="2200"/>
              </a:lnSpc>
              <a:spcBef>
                <a:spcPts val="0"/>
              </a:spcBef>
            </a:pPr>
            <a:r>
              <a:rPr lang="ro-RO" sz="1400" dirty="0">
                <a:solidFill>
                  <a:prstClr val="white">
                    <a:lumMod val="85000"/>
                  </a:prstClr>
                </a:solidFill>
              </a:rPr>
              <a:t>- "Educație incluziva in tara mea: legislație si practica"</a:t>
            </a:r>
          </a:p>
          <a:p>
            <a:pPr>
              <a:lnSpc>
                <a:spcPts val="2200"/>
              </a:lnSpc>
              <a:spcBef>
                <a:spcPts val="0"/>
              </a:spcBef>
            </a:pPr>
            <a:r>
              <a:rPr lang="ro-RO" sz="1400" dirty="0">
                <a:solidFill>
                  <a:prstClr val="white">
                    <a:lumMod val="85000"/>
                  </a:prstClr>
                </a:solidFill>
              </a:rPr>
              <a:t>- cadru juridic </a:t>
            </a:r>
            <a:r>
              <a:rPr lang="ro-RO" sz="1400" dirty="0" err="1">
                <a:solidFill>
                  <a:prstClr val="white">
                    <a:lumMod val="85000"/>
                  </a:prstClr>
                </a:solidFill>
              </a:rPr>
              <a:t>pt</a:t>
            </a:r>
            <a:r>
              <a:rPr lang="ro-RO" sz="1400" dirty="0">
                <a:solidFill>
                  <a:prstClr val="white">
                    <a:lumMod val="85000"/>
                  </a:prstClr>
                </a:solidFill>
              </a:rPr>
              <a:t> educația incluziva</a:t>
            </a:r>
          </a:p>
          <a:p>
            <a:pPr>
              <a:lnSpc>
                <a:spcPts val="2200"/>
              </a:lnSpc>
              <a:spcBef>
                <a:spcPts val="0"/>
              </a:spcBef>
            </a:pPr>
            <a:r>
              <a:rPr lang="ro-RO" sz="1400" dirty="0">
                <a:solidFill>
                  <a:prstClr val="white">
                    <a:lumMod val="85000"/>
                  </a:prstClr>
                </a:solidFill>
              </a:rPr>
              <a:t>- echilibrarea distribuției elevilor din grupurile vulnerabile</a:t>
            </a:r>
          </a:p>
          <a:p>
            <a:pPr>
              <a:lnSpc>
                <a:spcPts val="2200"/>
              </a:lnSpc>
              <a:spcBef>
                <a:spcPts val="0"/>
              </a:spcBef>
            </a:pPr>
            <a:r>
              <a:rPr lang="ro-RO" sz="1400" dirty="0">
                <a:solidFill>
                  <a:prstClr val="white">
                    <a:lumMod val="85000"/>
                  </a:prstClr>
                </a:solidFill>
              </a:rPr>
              <a:t>- eliminarea decalajului dintre scoli si familii - Promovarea participării părinților la scoală</a:t>
            </a:r>
          </a:p>
          <a:p>
            <a:pPr>
              <a:lnSpc>
                <a:spcPts val="2200"/>
              </a:lnSpc>
              <a:spcBef>
                <a:spcPts val="0"/>
              </a:spcBef>
            </a:pPr>
            <a:r>
              <a:rPr lang="ro-RO" sz="1400" dirty="0">
                <a:solidFill>
                  <a:prstClr val="white">
                    <a:lumMod val="85000"/>
                  </a:prstClr>
                </a:solidFill>
              </a:rPr>
              <a:t>- strategii de desegregare in clasa</a:t>
            </a:r>
          </a:p>
          <a:p>
            <a:pPr>
              <a:lnSpc>
                <a:spcPts val="2200"/>
              </a:lnSpc>
              <a:spcBef>
                <a:spcPts val="0"/>
              </a:spcBef>
            </a:pPr>
            <a:r>
              <a:rPr lang="ro-RO" sz="1400" dirty="0">
                <a:solidFill>
                  <a:prstClr val="white">
                    <a:lumMod val="85000"/>
                  </a:prstClr>
                </a:solidFill>
              </a:rPr>
              <a:t>- reglementarea si monitorizarea admiterilor la școala</a:t>
            </a:r>
          </a:p>
          <a:p>
            <a:pPr>
              <a:lnSpc>
                <a:spcPts val="2200"/>
              </a:lnSpc>
              <a:spcBef>
                <a:spcPts val="0"/>
              </a:spcBef>
            </a:pPr>
            <a:r>
              <a:rPr lang="ro-RO" sz="1400" dirty="0">
                <a:solidFill>
                  <a:prstClr val="white">
                    <a:lumMod val="85000"/>
                  </a:prstClr>
                </a:solidFill>
              </a:rPr>
              <a:t>- arhitectura centrului educațional incluziv</a:t>
            </a:r>
          </a:p>
        </p:txBody>
      </p:sp>
    </p:spTree>
    <p:extLst>
      <p:ext uri="{BB962C8B-B14F-4D97-AF65-F5344CB8AC3E}">
        <p14:creationId xmlns:p14="http://schemas.microsoft.com/office/powerpoint/2010/main" val="1637697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2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2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2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2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2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0"/>
                            </p:stCondLst>
                            <p:childTnLst>
                              <p:par>
                                <p:cTn id="6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3" dur="500"/>
                                        <p:tgtEl>
                                          <p:spTgt spid="2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500"/>
                            </p:stCondLst>
                            <p:childTnLst>
                              <p:par>
                                <p:cTn id="6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500"/>
                                        <p:tgtEl>
                                          <p:spTgt spid="2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8000"/>
                            </p:stCondLst>
                            <p:childTnLst>
                              <p:par>
                                <p:cTn id="6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1" dur="500"/>
                                        <p:tgtEl>
                                          <p:spTgt spid="2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" grpId="0" animBg="1"/>
      <p:bldP spid="20" grpId="0" build="p"/>
      <p:bldP spid="22" grpId="0" build="p"/>
      <p:bldP spid="23" grpId="0" build="p"/>
      <p:bldP spid="25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Text Placeholder 1"/>
          <p:cNvSpPr>
            <a:spLocks noGrp="1"/>
          </p:cNvSpPr>
          <p:nvPr>
            <p:ph type="body" sz="quarter" idx="12"/>
          </p:nvPr>
        </p:nvSpPr>
        <p:spPr>
          <a:xfrm>
            <a:off x="2312794" y="3429000"/>
            <a:ext cx="7566409" cy="1739503"/>
          </a:xfrm>
        </p:spPr>
        <p:txBody>
          <a:bodyPr lIns="0" anchor="ctr">
            <a:noAutofit/>
          </a:bodyPr>
          <a:lstStyle/>
          <a:p>
            <a:pPr algn="ctr"/>
            <a:r>
              <a:rPr lang="ro-RO" sz="4000" b="1" dirty="0">
                <a:latin typeface="Source Sans Pro Light" panose="020B0403030403020204" pitchFamily="34" charset="0"/>
              </a:rPr>
              <a:t>SELECȚIE PARTICIPANȚI</a:t>
            </a:r>
            <a:endParaRPr lang="en-GB" sz="4000" b="1" dirty="0">
              <a:latin typeface="Source Sans Pro Light" panose="020B0403030403020204" pitchFamily="34" charset="0"/>
            </a:endParaRPr>
          </a:p>
        </p:txBody>
      </p:sp>
      <p:sp>
        <p:nvSpPr>
          <p:cNvPr id="3" name="Shape 65"/>
          <p:cNvSpPr/>
          <p:nvPr/>
        </p:nvSpPr>
        <p:spPr>
          <a:xfrm>
            <a:off x="5752780" y="2532650"/>
            <a:ext cx="686439" cy="61399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77" h="21458" extrusionOk="0">
                <a:moveTo>
                  <a:pt x="20906" y="11130"/>
                </a:moveTo>
                <a:lnTo>
                  <a:pt x="11466" y="425"/>
                </a:lnTo>
                <a:cubicBezTo>
                  <a:pt x="10983" y="-142"/>
                  <a:pt x="10193" y="-142"/>
                  <a:pt x="9710" y="425"/>
                </a:cubicBezTo>
                <a:lnTo>
                  <a:pt x="271" y="11130"/>
                </a:lnTo>
                <a:cubicBezTo>
                  <a:pt x="-212" y="11696"/>
                  <a:pt x="-32" y="12160"/>
                  <a:pt x="671" y="12160"/>
                </a:cubicBezTo>
                <a:lnTo>
                  <a:pt x="2638" y="12160"/>
                </a:lnTo>
                <a:lnTo>
                  <a:pt x="2638" y="20381"/>
                </a:lnTo>
                <a:cubicBezTo>
                  <a:pt x="2638" y="20976"/>
                  <a:pt x="2661" y="21458"/>
                  <a:pt x="3609" y="21458"/>
                </a:cubicBezTo>
                <a:lnTo>
                  <a:pt x="8190" y="21458"/>
                </a:lnTo>
                <a:lnTo>
                  <a:pt x="8190" y="13214"/>
                </a:lnTo>
                <a:lnTo>
                  <a:pt x="12986" y="13214"/>
                </a:lnTo>
                <a:lnTo>
                  <a:pt x="12986" y="21458"/>
                </a:lnTo>
                <a:lnTo>
                  <a:pt x="17795" y="21458"/>
                </a:lnTo>
                <a:cubicBezTo>
                  <a:pt x="18518" y="21458"/>
                  <a:pt x="18538" y="20976"/>
                  <a:pt x="18538" y="20381"/>
                </a:cubicBezTo>
                <a:lnTo>
                  <a:pt x="18538" y="12160"/>
                </a:lnTo>
                <a:lnTo>
                  <a:pt x="20505" y="12160"/>
                </a:lnTo>
                <a:cubicBezTo>
                  <a:pt x="21208" y="12160"/>
                  <a:pt x="21388" y="11696"/>
                  <a:pt x="20906" y="1113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lvl="0"/>
            <a:endParaRPr/>
          </a:p>
        </p:txBody>
      </p:sp>
      <p:sp>
        <p:nvSpPr>
          <p:cNvPr id="4" name="Text Placeholder 1">
            <a:extLst>
              <a:ext uri="{FF2B5EF4-FFF2-40B4-BE49-F238E27FC236}">
                <a16:creationId xmlns:a16="http://schemas.microsoft.com/office/drawing/2014/main" id="{73F52B3C-27AD-4E5A-B695-0B7F9EBCC127}"/>
              </a:ext>
            </a:extLst>
          </p:cNvPr>
          <p:cNvSpPr txBox="1">
            <a:spLocks/>
          </p:cNvSpPr>
          <p:nvPr/>
        </p:nvSpPr>
        <p:spPr>
          <a:xfrm>
            <a:off x="2312794" y="4757057"/>
            <a:ext cx="7566409" cy="1739503"/>
          </a:xfrm>
          <a:prstGeom prst="rect">
            <a:avLst/>
          </a:prstGeom>
        </p:spPr>
        <p:txBody>
          <a:bodyPr vert="horz" lIns="0" tIns="45720" rIns="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50" kern="1200" baseline="0">
                <a:solidFill>
                  <a:schemeClr val="bg1">
                    <a:lumMod val="85000"/>
                  </a:schemeClr>
                </a:solidFill>
                <a:latin typeface="Source Sans Pro" panose="020B0503030403020204" pitchFamily="34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Source Sans Pro" panose="020B0503030403020204" pitchFamily="34" charset="0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Source Sans Pro" panose="020B0503030403020204" pitchFamily="34" charset="0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Source Sans Pro" panose="020B0503030403020204" pitchFamily="34" charset="0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Source Sans Pro" panose="020B0503030403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o-RO" sz="2800" b="1" dirty="0">
                <a:latin typeface="Source Sans Pro Light" panose="020B0403030403020204" pitchFamily="34" charset="0"/>
              </a:rPr>
              <a:t>Procedura de selecție a beneficiarilor mobilităților de formare Erasmus+</a:t>
            </a:r>
            <a:endParaRPr lang="en-GB" sz="2800" b="1" dirty="0">
              <a:latin typeface="Source Sans Pro Light" panose="020B04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51375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500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build="p"/>
      <p:bldP spid="3" grpId="0" animBg="1"/>
      <p:bldP spid="4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Title 1"/>
          <p:cNvSpPr>
            <a:spLocks noGrp="1"/>
          </p:cNvSpPr>
          <p:nvPr>
            <p:ph type="ctrTitle"/>
          </p:nvPr>
        </p:nvSpPr>
        <p:spPr>
          <a:xfrm>
            <a:off x="4783138" y="1290573"/>
            <a:ext cx="7770744" cy="505969"/>
          </a:xfrm>
        </p:spPr>
        <p:txBody>
          <a:bodyPr/>
          <a:lstStyle/>
          <a:p>
            <a:pPr lvl="0"/>
            <a:r>
              <a:rPr lang="ro-RO" dirty="0"/>
              <a:t>PROMISIUNEA NOASTRĂ</a:t>
            </a:r>
            <a:endParaRPr lang="en-GB" dirty="0"/>
          </a:p>
        </p:txBody>
      </p:sp>
      <p:sp>
        <p:nvSpPr>
          <p:cNvPr id="69" name="Subtitle 2"/>
          <p:cNvSpPr>
            <a:spLocks noGrp="1"/>
          </p:cNvSpPr>
          <p:nvPr>
            <p:ph type="subTitle" idx="1"/>
          </p:nvPr>
        </p:nvSpPr>
        <p:spPr>
          <a:xfrm>
            <a:off x="4783138" y="2043197"/>
            <a:ext cx="6544205" cy="261901"/>
          </a:xfrm>
        </p:spPr>
        <p:txBody>
          <a:bodyPr>
            <a:noAutofit/>
          </a:bodyPr>
          <a:lstStyle/>
          <a:p>
            <a:pPr lvl="0"/>
            <a:r>
              <a:rPr lang="ro-RO" sz="1800" dirty="0"/>
              <a:t>În timpul desfășurării activităților din proiect vă garantăm</a:t>
            </a:r>
            <a:endParaRPr lang="en-GB" sz="1800" dirty="0"/>
          </a:p>
        </p:txBody>
      </p:sp>
      <p:sp>
        <p:nvSpPr>
          <p:cNvPr id="58" name="Rectangle 57"/>
          <p:cNvSpPr/>
          <p:nvPr/>
        </p:nvSpPr>
        <p:spPr>
          <a:xfrm>
            <a:off x="0" y="0"/>
            <a:ext cx="3898900" cy="6858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0" name="Text Placeholder 1"/>
          <p:cNvSpPr>
            <a:spLocks noGrp="1"/>
          </p:cNvSpPr>
          <p:nvPr>
            <p:ph type="body" sz="quarter" idx="12"/>
          </p:nvPr>
        </p:nvSpPr>
        <p:spPr>
          <a:xfrm>
            <a:off x="5512720" y="3669016"/>
            <a:ext cx="4827034" cy="454786"/>
          </a:xfrm>
        </p:spPr>
        <p:txBody>
          <a:bodyPr lIns="0" anchor="b">
            <a:noAutofit/>
          </a:bodyPr>
          <a:lstStyle/>
          <a:p>
            <a:r>
              <a:rPr lang="ro-RO" sz="2000" dirty="0"/>
              <a:t>Informare și consiliere în timpul selecției</a:t>
            </a:r>
            <a:endParaRPr lang="en-GB" sz="2000" dirty="0"/>
          </a:p>
        </p:txBody>
      </p:sp>
      <p:sp>
        <p:nvSpPr>
          <p:cNvPr id="71" name="Text Placeholder 1"/>
          <p:cNvSpPr>
            <a:spLocks noGrp="1"/>
          </p:cNvSpPr>
          <p:nvPr>
            <p:ph type="body" sz="quarter" idx="12"/>
          </p:nvPr>
        </p:nvSpPr>
        <p:spPr>
          <a:xfrm>
            <a:off x="5512719" y="4384004"/>
            <a:ext cx="4354762" cy="454786"/>
          </a:xfrm>
        </p:spPr>
        <p:txBody>
          <a:bodyPr lIns="0" anchor="b">
            <a:noAutofit/>
          </a:bodyPr>
          <a:lstStyle/>
          <a:p>
            <a:r>
              <a:rPr lang="ro-RO" sz="2000" dirty="0"/>
              <a:t>Transparența activităților din proiect</a:t>
            </a:r>
            <a:endParaRPr lang="en-GB" sz="2000" dirty="0"/>
          </a:p>
        </p:txBody>
      </p:sp>
      <p:sp>
        <p:nvSpPr>
          <p:cNvPr id="72" name="Text Placeholder 1"/>
          <p:cNvSpPr>
            <a:spLocks noGrp="1"/>
          </p:cNvSpPr>
          <p:nvPr>
            <p:ph type="body" sz="quarter" idx="12"/>
          </p:nvPr>
        </p:nvSpPr>
        <p:spPr>
          <a:xfrm>
            <a:off x="5512718" y="5037041"/>
            <a:ext cx="4666262" cy="454786"/>
          </a:xfrm>
        </p:spPr>
        <p:txBody>
          <a:bodyPr lIns="0" anchor="b">
            <a:noAutofit/>
          </a:bodyPr>
          <a:lstStyle/>
          <a:p>
            <a:r>
              <a:rPr lang="ro-RO" sz="2000" dirty="0"/>
              <a:t>Evitarea situațiilor de conflicte de interese</a:t>
            </a:r>
            <a:endParaRPr lang="en-GB" sz="2000" dirty="0"/>
          </a:p>
        </p:txBody>
      </p:sp>
      <p:sp>
        <p:nvSpPr>
          <p:cNvPr id="3" name="AutoShape 3"/>
          <p:cNvSpPr>
            <a:spLocks noChangeAspect="1" noChangeArrowheads="1" noTextEdit="1"/>
          </p:cNvSpPr>
          <p:nvPr/>
        </p:nvSpPr>
        <p:spPr bwMode="auto">
          <a:xfrm>
            <a:off x="4798912" y="3787521"/>
            <a:ext cx="392927" cy="1725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grpSp>
        <p:nvGrpSpPr>
          <p:cNvPr id="2" name="Group 1"/>
          <p:cNvGrpSpPr/>
          <p:nvPr/>
        </p:nvGrpSpPr>
        <p:grpSpPr>
          <a:xfrm>
            <a:off x="4783138" y="3770313"/>
            <a:ext cx="430212" cy="424476"/>
            <a:chOff x="4783138" y="3770313"/>
            <a:chExt cx="430212" cy="424476"/>
          </a:xfrm>
        </p:grpSpPr>
        <p:sp>
          <p:nvSpPr>
            <p:cNvPr id="4" name="Freeform 5"/>
            <p:cNvSpPr>
              <a:spLocks/>
            </p:cNvSpPr>
            <p:nvPr/>
          </p:nvSpPr>
          <p:spPr bwMode="auto">
            <a:xfrm>
              <a:off x="4783138" y="3770313"/>
              <a:ext cx="430212" cy="424476"/>
            </a:xfrm>
            <a:custGeom>
              <a:avLst/>
              <a:gdLst>
                <a:gd name="T0" fmla="*/ 248 w 302"/>
                <a:gd name="T1" fmla="*/ 53 h 301"/>
                <a:gd name="T2" fmla="*/ 248 w 302"/>
                <a:gd name="T3" fmla="*/ 248 h 301"/>
                <a:gd name="T4" fmla="*/ 54 w 302"/>
                <a:gd name="T5" fmla="*/ 248 h 301"/>
                <a:gd name="T6" fmla="*/ 54 w 302"/>
                <a:gd name="T7" fmla="*/ 53 h 301"/>
                <a:gd name="T8" fmla="*/ 248 w 302"/>
                <a:gd name="T9" fmla="*/ 53 h 3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2" h="301">
                  <a:moveTo>
                    <a:pt x="248" y="53"/>
                  </a:moveTo>
                  <a:cubicBezTo>
                    <a:pt x="302" y="107"/>
                    <a:pt x="302" y="194"/>
                    <a:pt x="248" y="248"/>
                  </a:cubicBezTo>
                  <a:cubicBezTo>
                    <a:pt x="194" y="301"/>
                    <a:pt x="108" y="301"/>
                    <a:pt x="54" y="248"/>
                  </a:cubicBezTo>
                  <a:cubicBezTo>
                    <a:pt x="0" y="194"/>
                    <a:pt x="0" y="107"/>
                    <a:pt x="54" y="53"/>
                  </a:cubicBezTo>
                  <a:cubicBezTo>
                    <a:pt x="108" y="0"/>
                    <a:pt x="194" y="0"/>
                    <a:pt x="248" y="5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" name="Freeform 6"/>
            <p:cNvSpPr>
              <a:spLocks/>
            </p:cNvSpPr>
            <p:nvPr/>
          </p:nvSpPr>
          <p:spPr bwMode="auto">
            <a:xfrm>
              <a:off x="4800346" y="3834844"/>
              <a:ext cx="390059" cy="326961"/>
            </a:xfrm>
            <a:custGeom>
              <a:avLst/>
              <a:gdLst>
                <a:gd name="T0" fmla="*/ 0 w 272"/>
                <a:gd name="T1" fmla="*/ 153 h 228"/>
                <a:gd name="T2" fmla="*/ 66 w 272"/>
                <a:gd name="T3" fmla="*/ 228 h 228"/>
                <a:gd name="T4" fmla="*/ 270 w 272"/>
                <a:gd name="T5" fmla="*/ 13 h 228"/>
                <a:gd name="T6" fmla="*/ 272 w 272"/>
                <a:gd name="T7" fmla="*/ 0 h 228"/>
                <a:gd name="T8" fmla="*/ 73 w 272"/>
                <a:gd name="T9" fmla="*/ 153 h 228"/>
                <a:gd name="T10" fmla="*/ 0 w 272"/>
                <a:gd name="T11" fmla="*/ 89 h 228"/>
                <a:gd name="T12" fmla="*/ 0 w 272"/>
                <a:gd name="T13" fmla="*/ 153 h 228"/>
                <a:gd name="T14" fmla="*/ 0 w 272"/>
                <a:gd name="T15" fmla="*/ 153 h 228"/>
                <a:gd name="T16" fmla="*/ 0 w 272"/>
                <a:gd name="T17" fmla="*/ 153 h 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72" h="228">
                  <a:moveTo>
                    <a:pt x="0" y="153"/>
                  </a:moveTo>
                  <a:lnTo>
                    <a:pt x="66" y="228"/>
                  </a:lnTo>
                  <a:lnTo>
                    <a:pt x="270" y="13"/>
                  </a:lnTo>
                  <a:lnTo>
                    <a:pt x="272" y="0"/>
                  </a:lnTo>
                  <a:lnTo>
                    <a:pt x="73" y="153"/>
                  </a:lnTo>
                  <a:lnTo>
                    <a:pt x="0" y="89"/>
                  </a:lnTo>
                  <a:lnTo>
                    <a:pt x="0" y="153"/>
                  </a:lnTo>
                  <a:lnTo>
                    <a:pt x="0" y="153"/>
                  </a:lnTo>
                  <a:lnTo>
                    <a:pt x="0" y="15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4783138" y="4434273"/>
            <a:ext cx="430212" cy="424476"/>
            <a:chOff x="4783138" y="4434273"/>
            <a:chExt cx="430212" cy="424476"/>
          </a:xfrm>
        </p:grpSpPr>
        <p:sp>
          <p:nvSpPr>
            <p:cNvPr id="6" name="Freeform 7"/>
            <p:cNvSpPr>
              <a:spLocks/>
            </p:cNvSpPr>
            <p:nvPr/>
          </p:nvSpPr>
          <p:spPr bwMode="auto">
            <a:xfrm>
              <a:off x="4783138" y="4434273"/>
              <a:ext cx="430212" cy="424476"/>
            </a:xfrm>
            <a:custGeom>
              <a:avLst/>
              <a:gdLst>
                <a:gd name="T0" fmla="*/ 248 w 302"/>
                <a:gd name="T1" fmla="*/ 53 h 301"/>
                <a:gd name="T2" fmla="*/ 248 w 302"/>
                <a:gd name="T3" fmla="*/ 247 h 301"/>
                <a:gd name="T4" fmla="*/ 54 w 302"/>
                <a:gd name="T5" fmla="*/ 247 h 301"/>
                <a:gd name="T6" fmla="*/ 54 w 302"/>
                <a:gd name="T7" fmla="*/ 53 h 301"/>
                <a:gd name="T8" fmla="*/ 248 w 302"/>
                <a:gd name="T9" fmla="*/ 53 h 3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2" h="301">
                  <a:moveTo>
                    <a:pt x="248" y="53"/>
                  </a:moveTo>
                  <a:cubicBezTo>
                    <a:pt x="302" y="107"/>
                    <a:pt x="302" y="194"/>
                    <a:pt x="248" y="247"/>
                  </a:cubicBezTo>
                  <a:cubicBezTo>
                    <a:pt x="194" y="301"/>
                    <a:pt x="108" y="301"/>
                    <a:pt x="54" y="247"/>
                  </a:cubicBezTo>
                  <a:cubicBezTo>
                    <a:pt x="0" y="194"/>
                    <a:pt x="0" y="107"/>
                    <a:pt x="54" y="53"/>
                  </a:cubicBezTo>
                  <a:cubicBezTo>
                    <a:pt x="108" y="0"/>
                    <a:pt x="194" y="0"/>
                    <a:pt x="248" y="5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" name="Freeform 8"/>
            <p:cNvSpPr>
              <a:spLocks/>
            </p:cNvSpPr>
            <p:nvPr/>
          </p:nvSpPr>
          <p:spPr bwMode="auto">
            <a:xfrm>
              <a:off x="4800346" y="4498805"/>
              <a:ext cx="390059" cy="326961"/>
            </a:xfrm>
            <a:custGeom>
              <a:avLst/>
              <a:gdLst>
                <a:gd name="T0" fmla="*/ 0 w 272"/>
                <a:gd name="T1" fmla="*/ 153 h 228"/>
                <a:gd name="T2" fmla="*/ 66 w 272"/>
                <a:gd name="T3" fmla="*/ 228 h 228"/>
                <a:gd name="T4" fmla="*/ 270 w 272"/>
                <a:gd name="T5" fmla="*/ 13 h 228"/>
                <a:gd name="T6" fmla="*/ 272 w 272"/>
                <a:gd name="T7" fmla="*/ 0 h 228"/>
                <a:gd name="T8" fmla="*/ 73 w 272"/>
                <a:gd name="T9" fmla="*/ 153 h 228"/>
                <a:gd name="T10" fmla="*/ 0 w 272"/>
                <a:gd name="T11" fmla="*/ 89 h 228"/>
                <a:gd name="T12" fmla="*/ 0 w 272"/>
                <a:gd name="T13" fmla="*/ 153 h 228"/>
                <a:gd name="T14" fmla="*/ 0 w 272"/>
                <a:gd name="T15" fmla="*/ 153 h 228"/>
                <a:gd name="T16" fmla="*/ 0 w 272"/>
                <a:gd name="T17" fmla="*/ 153 h 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72" h="228">
                  <a:moveTo>
                    <a:pt x="0" y="153"/>
                  </a:moveTo>
                  <a:lnTo>
                    <a:pt x="66" y="228"/>
                  </a:lnTo>
                  <a:lnTo>
                    <a:pt x="270" y="13"/>
                  </a:lnTo>
                  <a:lnTo>
                    <a:pt x="272" y="0"/>
                  </a:lnTo>
                  <a:lnTo>
                    <a:pt x="73" y="153"/>
                  </a:lnTo>
                  <a:lnTo>
                    <a:pt x="0" y="89"/>
                  </a:lnTo>
                  <a:lnTo>
                    <a:pt x="0" y="153"/>
                  </a:lnTo>
                  <a:lnTo>
                    <a:pt x="0" y="153"/>
                  </a:lnTo>
                  <a:lnTo>
                    <a:pt x="0" y="15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4783138" y="5105404"/>
            <a:ext cx="430212" cy="424476"/>
            <a:chOff x="4783138" y="5105404"/>
            <a:chExt cx="430212" cy="424476"/>
          </a:xfrm>
        </p:grpSpPr>
        <p:sp>
          <p:nvSpPr>
            <p:cNvPr id="8" name="Freeform 9"/>
            <p:cNvSpPr>
              <a:spLocks/>
            </p:cNvSpPr>
            <p:nvPr/>
          </p:nvSpPr>
          <p:spPr bwMode="auto">
            <a:xfrm>
              <a:off x="4783138" y="5105404"/>
              <a:ext cx="430212" cy="424476"/>
            </a:xfrm>
            <a:custGeom>
              <a:avLst/>
              <a:gdLst>
                <a:gd name="T0" fmla="*/ 248 w 302"/>
                <a:gd name="T1" fmla="*/ 54 h 301"/>
                <a:gd name="T2" fmla="*/ 248 w 302"/>
                <a:gd name="T3" fmla="*/ 248 h 301"/>
                <a:gd name="T4" fmla="*/ 54 w 302"/>
                <a:gd name="T5" fmla="*/ 248 h 301"/>
                <a:gd name="T6" fmla="*/ 54 w 302"/>
                <a:gd name="T7" fmla="*/ 54 h 301"/>
                <a:gd name="T8" fmla="*/ 248 w 302"/>
                <a:gd name="T9" fmla="*/ 54 h 3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2" h="301">
                  <a:moveTo>
                    <a:pt x="248" y="54"/>
                  </a:moveTo>
                  <a:cubicBezTo>
                    <a:pt x="302" y="107"/>
                    <a:pt x="302" y="194"/>
                    <a:pt x="248" y="248"/>
                  </a:cubicBezTo>
                  <a:cubicBezTo>
                    <a:pt x="194" y="301"/>
                    <a:pt x="108" y="301"/>
                    <a:pt x="54" y="248"/>
                  </a:cubicBezTo>
                  <a:cubicBezTo>
                    <a:pt x="0" y="194"/>
                    <a:pt x="0" y="107"/>
                    <a:pt x="54" y="54"/>
                  </a:cubicBezTo>
                  <a:cubicBezTo>
                    <a:pt x="108" y="0"/>
                    <a:pt x="194" y="0"/>
                    <a:pt x="248" y="5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" name="Freeform 10"/>
            <p:cNvSpPr>
              <a:spLocks/>
            </p:cNvSpPr>
            <p:nvPr/>
          </p:nvSpPr>
          <p:spPr bwMode="auto">
            <a:xfrm>
              <a:off x="4800346" y="5169936"/>
              <a:ext cx="390059" cy="326961"/>
            </a:xfrm>
            <a:custGeom>
              <a:avLst/>
              <a:gdLst>
                <a:gd name="T0" fmla="*/ 0 w 272"/>
                <a:gd name="T1" fmla="*/ 153 h 228"/>
                <a:gd name="T2" fmla="*/ 66 w 272"/>
                <a:gd name="T3" fmla="*/ 228 h 228"/>
                <a:gd name="T4" fmla="*/ 270 w 272"/>
                <a:gd name="T5" fmla="*/ 14 h 228"/>
                <a:gd name="T6" fmla="*/ 272 w 272"/>
                <a:gd name="T7" fmla="*/ 0 h 228"/>
                <a:gd name="T8" fmla="*/ 73 w 272"/>
                <a:gd name="T9" fmla="*/ 153 h 228"/>
                <a:gd name="T10" fmla="*/ 0 w 272"/>
                <a:gd name="T11" fmla="*/ 90 h 228"/>
                <a:gd name="T12" fmla="*/ 0 w 272"/>
                <a:gd name="T13" fmla="*/ 153 h 228"/>
                <a:gd name="T14" fmla="*/ 0 w 272"/>
                <a:gd name="T15" fmla="*/ 153 h 228"/>
                <a:gd name="T16" fmla="*/ 0 w 272"/>
                <a:gd name="T17" fmla="*/ 153 h 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72" h="228">
                  <a:moveTo>
                    <a:pt x="0" y="153"/>
                  </a:moveTo>
                  <a:lnTo>
                    <a:pt x="66" y="228"/>
                  </a:lnTo>
                  <a:lnTo>
                    <a:pt x="270" y="14"/>
                  </a:lnTo>
                  <a:lnTo>
                    <a:pt x="272" y="0"/>
                  </a:lnTo>
                  <a:lnTo>
                    <a:pt x="73" y="153"/>
                  </a:lnTo>
                  <a:lnTo>
                    <a:pt x="0" y="90"/>
                  </a:lnTo>
                  <a:lnTo>
                    <a:pt x="0" y="153"/>
                  </a:lnTo>
                  <a:lnTo>
                    <a:pt x="0" y="153"/>
                  </a:lnTo>
                  <a:lnTo>
                    <a:pt x="0" y="15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758546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" grpId="0"/>
      <p:bldP spid="69" grpId="0" build="p"/>
      <p:bldP spid="58" grpId="0" animBg="1"/>
      <p:bldP spid="70" grpId="0" build="p"/>
      <p:bldP spid="71" grpId="0" build="p"/>
      <p:bldP spid="72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Title 1"/>
          <p:cNvSpPr>
            <a:spLocks noGrp="1"/>
          </p:cNvSpPr>
          <p:nvPr>
            <p:ph type="ctrTitle"/>
          </p:nvPr>
        </p:nvSpPr>
        <p:spPr>
          <a:xfrm>
            <a:off x="1066800" y="685800"/>
            <a:ext cx="7770744" cy="505969"/>
          </a:xfrm>
        </p:spPr>
        <p:txBody>
          <a:bodyPr/>
          <a:lstStyle/>
          <a:p>
            <a:pPr lvl="0"/>
            <a:r>
              <a:rPr lang="ro-RO" dirty="0"/>
              <a:t>SELECȚIE BENEFICIARI</a:t>
            </a:r>
            <a:endParaRPr lang="en-GB" dirty="0"/>
          </a:p>
        </p:txBody>
      </p:sp>
      <p:sp>
        <p:nvSpPr>
          <p:cNvPr id="69" name="Subtitle 2"/>
          <p:cNvSpPr>
            <a:spLocks noGrp="1"/>
          </p:cNvSpPr>
          <p:nvPr>
            <p:ph type="subTitle" idx="1"/>
          </p:nvPr>
        </p:nvSpPr>
        <p:spPr>
          <a:xfrm>
            <a:off x="1066800" y="1215741"/>
            <a:ext cx="6544205" cy="261901"/>
          </a:xfrm>
        </p:spPr>
        <p:txBody>
          <a:bodyPr>
            <a:normAutofit lnSpcReduction="10000"/>
          </a:bodyPr>
          <a:lstStyle/>
          <a:p>
            <a:pPr lvl="0"/>
            <a:r>
              <a:rPr lang="ro-RO" dirty="0"/>
              <a:t>Procedura de selecție</a:t>
            </a:r>
            <a:endParaRPr lang="en-GB" dirty="0"/>
          </a:p>
        </p:txBody>
      </p:sp>
      <p:sp>
        <p:nvSpPr>
          <p:cNvPr id="16" name="Freeform 5"/>
          <p:cNvSpPr>
            <a:spLocks/>
          </p:cNvSpPr>
          <p:nvPr/>
        </p:nvSpPr>
        <p:spPr bwMode="auto">
          <a:xfrm>
            <a:off x="867539" y="4727778"/>
            <a:ext cx="2354487" cy="1803652"/>
          </a:xfrm>
          <a:custGeom>
            <a:avLst/>
            <a:gdLst>
              <a:gd name="T0" fmla="*/ 62 w 620"/>
              <a:gd name="T1" fmla="*/ 0 h 113"/>
              <a:gd name="T2" fmla="*/ 22 w 620"/>
              <a:gd name="T3" fmla="*/ 17 h 113"/>
              <a:gd name="T4" fmla="*/ 22 w 620"/>
              <a:gd name="T5" fmla="*/ 96 h 113"/>
              <a:gd name="T6" fmla="*/ 64 w 620"/>
              <a:gd name="T7" fmla="*/ 113 h 113"/>
              <a:gd name="T8" fmla="*/ 65 w 620"/>
              <a:gd name="T9" fmla="*/ 113 h 113"/>
              <a:gd name="T10" fmla="*/ 65 w 620"/>
              <a:gd name="T11" fmla="*/ 113 h 113"/>
              <a:gd name="T12" fmla="*/ 65 w 620"/>
              <a:gd name="T13" fmla="*/ 113 h 113"/>
              <a:gd name="T14" fmla="*/ 557 w 620"/>
              <a:gd name="T15" fmla="*/ 113 h 113"/>
              <a:gd name="T16" fmla="*/ 557 w 620"/>
              <a:gd name="T17" fmla="*/ 113 h 113"/>
              <a:gd name="T18" fmla="*/ 598 w 620"/>
              <a:gd name="T19" fmla="*/ 96 h 113"/>
              <a:gd name="T20" fmla="*/ 598 w 620"/>
              <a:gd name="T21" fmla="*/ 17 h 113"/>
              <a:gd name="T22" fmla="*/ 557 w 620"/>
              <a:gd name="T23" fmla="*/ 0 h 113"/>
              <a:gd name="T24" fmla="*/ 557 w 620"/>
              <a:gd name="T25" fmla="*/ 0 h 113"/>
              <a:gd name="T26" fmla="*/ 65 w 620"/>
              <a:gd name="T27" fmla="*/ 0 h 113"/>
              <a:gd name="T28" fmla="*/ 65 w 620"/>
              <a:gd name="T29" fmla="*/ 0 h 113"/>
              <a:gd name="T30" fmla="*/ 65 w 620"/>
              <a:gd name="T31" fmla="*/ 0 h 113"/>
              <a:gd name="T32" fmla="*/ 64 w 620"/>
              <a:gd name="T33" fmla="*/ 0 h 113"/>
              <a:gd name="T34" fmla="*/ 62 w 620"/>
              <a:gd name="T35" fmla="*/ 0 h 1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620" h="113">
                <a:moveTo>
                  <a:pt x="62" y="0"/>
                </a:moveTo>
                <a:cubicBezTo>
                  <a:pt x="48" y="0"/>
                  <a:pt x="33" y="6"/>
                  <a:pt x="22" y="17"/>
                </a:cubicBezTo>
                <a:cubicBezTo>
                  <a:pt x="0" y="39"/>
                  <a:pt x="0" y="74"/>
                  <a:pt x="22" y="96"/>
                </a:cubicBezTo>
                <a:cubicBezTo>
                  <a:pt x="34" y="108"/>
                  <a:pt x="49" y="113"/>
                  <a:pt x="64" y="113"/>
                </a:cubicBezTo>
                <a:cubicBezTo>
                  <a:pt x="64" y="113"/>
                  <a:pt x="65" y="113"/>
                  <a:pt x="65" y="113"/>
                </a:cubicBezTo>
                <a:cubicBezTo>
                  <a:pt x="65" y="113"/>
                  <a:pt x="65" y="113"/>
                  <a:pt x="65" y="113"/>
                </a:cubicBezTo>
                <a:cubicBezTo>
                  <a:pt x="65" y="113"/>
                  <a:pt x="65" y="113"/>
                  <a:pt x="65" y="113"/>
                </a:cubicBezTo>
                <a:cubicBezTo>
                  <a:pt x="557" y="113"/>
                  <a:pt x="557" y="113"/>
                  <a:pt x="557" y="113"/>
                </a:cubicBezTo>
                <a:cubicBezTo>
                  <a:pt x="557" y="113"/>
                  <a:pt x="557" y="113"/>
                  <a:pt x="557" y="113"/>
                </a:cubicBezTo>
                <a:cubicBezTo>
                  <a:pt x="571" y="113"/>
                  <a:pt x="587" y="108"/>
                  <a:pt x="598" y="96"/>
                </a:cubicBezTo>
                <a:cubicBezTo>
                  <a:pt x="620" y="74"/>
                  <a:pt x="620" y="39"/>
                  <a:pt x="598" y="17"/>
                </a:cubicBezTo>
                <a:cubicBezTo>
                  <a:pt x="587" y="5"/>
                  <a:pt x="571" y="0"/>
                  <a:pt x="557" y="0"/>
                </a:cubicBezTo>
                <a:cubicBezTo>
                  <a:pt x="557" y="0"/>
                  <a:pt x="557" y="0"/>
                  <a:pt x="557" y="0"/>
                </a:cubicBezTo>
                <a:cubicBezTo>
                  <a:pt x="65" y="0"/>
                  <a:pt x="65" y="0"/>
                  <a:pt x="65" y="0"/>
                </a:cubicBezTo>
                <a:cubicBezTo>
                  <a:pt x="65" y="0"/>
                  <a:pt x="65" y="0"/>
                  <a:pt x="65" y="0"/>
                </a:cubicBezTo>
                <a:cubicBezTo>
                  <a:pt x="65" y="0"/>
                  <a:pt x="65" y="0"/>
                  <a:pt x="65" y="0"/>
                </a:cubicBezTo>
                <a:cubicBezTo>
                  <a:pt x="65" y="0"/>
                  <a:pt x="64" y="0"/>
                  <a:pt x="64" y="0"/>
                </a:cubicBezTo>
                <a:cubicBezTo>
                  <a:pt x="63" y="0"/>
                  <a:pt x="63" y="0"/>
                  <a:pt x="6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grpSp>
        <p:nvGrpSpPr>
          <p:cNvPr id="2" name="Group 1"/>
          <p:cNvGrpSpPr/>
          <p:nvPr/>
        </p:nvGrpSpPr>
        <p:grpSpPr>
          <a:xfrm>
            <a:off x="1657871" y="3069907"/>
            <a:ext cx="961948" cy="966702"/>
            <a:chOff x="1657871" y="3069907"/>
            <a:chExt cx="961948" cy="966702"/>
          </a:xfrm>
        </p:grpSpPr>
        <p:sp>
          <p:nvSpPr>
            <p:cNvPr id="22" name="Freeform 11"/>
            <p:cNvSpPr>
              <a:spLocks/>
            </p:cNvSpPr>
            <p:nvPr/>
          </p:nvSpPr>
          <p:spPr bwMode="auto">
            <a:xfrm>
              <a:off x="1657871" y="3069907"/>
              <a:ext cx="961948" cy="966702"/>
            </a:xfrm>
            <a:custGeom>
              <a:avLst/>
              <a:gdLst>
                <a:gd name="T0" fmla="*/ 225 w 274"/>
                <a:gd name="T1" fmla="*/ 48 h 274"/>
                <a:gd name="T2" fmla="*/ 225 w 274"/>
                <a:gd name="T3" fmla="*/ 225 h 274"/>
                <a:gd name="T4" fmla="*/ 49 w 274"/>
                <a:gd name="T5" fmla="*/ 225 h 274"/>
                <a:gd name="T6" fmla="*/ 49 w 274"/>
                <a:gd name="T7" fmla="*/ 48 h 274"/>
                <a:gd name="T8" fmla="*/ 225 w 274"/>
                <a:gd name="T9" fmla="*/ 48 h 2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4" h="274">
                  <a:moveTo>
                    <a:pt x="225" y="48"/>
                  </a:moveTo>
                  <a:cubicBezTo>
                    <a:pt x="274" y="97"/>
                    <a:pt x="274" y="176"/>
                    <a:pt x="225" y="225"/>
                  </a:cubicBezTo>
                  <a:cubicBezTo>
                    <a:pt x="177" y="274"/>
                    <a:pt x="98" y="274"/>
                    <a:pt x="49" y="225"/>
                  </a:cubicBezTo>
                  <a:cubicBezTo>
                    <a:pt x="0" y="176"/>
                    <a:pt x="0" y="97"/>
                    <a:pt x="49" y="48"/>
                  </a:cubicBezTo>
                  <a:cubicBezTo>
                    <a:pt x="98" y="0"/>
                    <a:pt x="177" y="0"/>
                    <a:pt x="225" y="4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3" name="Freeform 12"/>
            <p:cNvSpPr>
              <a:spLocks noEditPoints="1"/>
            </p:cNvSpPr>
            <p:nvPr/>
          </p:nvSpPr>
          <p:spPr bwMode="auto">
            <a:xfrm>
              <a:off x="1955805" y="3386859"/>
              <a:ext cx="369249" cy="370833"/>
            </a:xfrm>
            <a:custGeom>
              <a:avLst/>
              <a:gdLst>
                <a:gd name="T0" fmla="*/ 79 w 105"/>
                <a:gd name="T1" fmla="*/ 2 h 105"/>
                <a:gd name="T2" fmla="*/ 76 w 105"/>
                <a:gd name="T3" fmla="*/ 0 h 105"/>
                <a:gd name="T4" fmla="*/ 28 w 105"/>
                <a:gd name="T5" fmla="*/ 0 h 105"/>
                <a:gd name="T6" fmla="*/ 26 w 105"/>
                <a:gd name="T7" fmla="*/ 2 h 105"/>
                <a:gd name="T8" fmla="*/ 26 w 105"/>
                <a:gd name="T9" fmla="*/ 26 h 105"/>
                <a:gd name="T10" fmla="*/ 79 w 105"/>
                <a:gd name="T11" fmla="*/ 26 h 105"/>
                <a:gd name="T12" fmla="*/ 79 w 105"/>
                <a:gd name="T13" fmla="*/ 2 h 105"/>
                <a:gd name="T14" fmla="*/ 79 w 105"/>
                <a:gd name="T15" fmla="*/ 2 h 105"/>
                <a:gd name="T16" fmla="*/ 80 w 105"/>
                <a:gd name="T17" fmla="*/ 81 h 105"/>
                <a:gd name="T18" fmla="*/ 77 w 105"/>
                <a:gd name="T19" fmla="*/ 79 h 105"/>
                <a:gd name="T20" fmla="*/ 27 w 105"/>
                <a:gd name="T21" fmla="*/ 79 h 105"/>
                <a:gd name="T22" fmla="*/ 25 w 105"/>
                <a:gd name="T23" fmla="*/ 81 h 105"/>
                <a:gd name="T24" fmla="*/ 17 w 105"/>
                <a:gd name="T25" fmla="*/ 102 h 105"/>
                <a:gd name="T26" fmla="*/ 18 w 105"/>
                <a:gd name="T27" fmla="*/ 104 h 105"/>
                <a:gd name="T28" fmla="*/ 19 w 105"/>
                <a:gd name="T29" fmla="*/ 105 h 105"/>
                <a:gd name="T30" fmla="*/ 85 w 105"/>
                <a:gd name="T31" fmla="*/ 105 h 105"/>
                <a:gd name="T32" fmla="*/ 87 w 105"/>
                <a:gd name="T33" fmla="*/ 104 h 105"/>
                <a:gd name="T34" fmla="*/ 87 w 105"/>
                <a:gd name="T35" fmla="*/ 102 h 105"/>
                <a:gd name="T36" fmla="*/ 80 w 105"/>
                <a:gd name="T37" fmla="*/ 81 h 105"/>
                <a:gd name="T38" fmla="*/ 80 w 105"/>
                <a:gd name="T39" fmla="*/ 81 h 105"/>
                <a:gd name="T40" fmla="*/ 23 w 105"/>
                <a:gd name="T41" fmla="*/ 44 h 105"/>
                <a:gd name="T42" fmla="*/ 23 w 105"/>
                <a:gd name="T43" fmla="*/ 53 h 105"/>
                <a:gd name="T44" fmla="*/ 80 w 105"/>
                <a:gd name="T45" fmla="*/ 53 h 105"/>
                <a:gd name="T46" fmla="*/ 80 w 105"/>
                <a:gd name="T47" fmla="*/ 44 h 105"/>
                <a:gd name="T48" fmla="*/ 74 w 105"/>
                <a:gd name="T49" fmla="*/ 32 h 105"/>
                <a:gd name="T50" fmla="*/ 31 w 105"/>
                <a:gd name="T51" fmla="*/ 32 h 105"/>
                <a:gd name="T52" fmla="*/ 23 w 105"/>
                <a:gd name="T53" fmla="*/ 44 h 105"/>
                <a:gd name="T54" fmla="*/ 52 w 105"/>
                <a:gd name="T55" fmla="*/ 40 h 105"/>
                <a:gd name="T56" fmla="*/ 61 w 105"/>
                <a:gd name="T57" fmla="*/ 44 h 105"/>
                <a:gd name="T58" fmla="*/ 52 w 105"/>
                <a:gd name="T59" fmla="*/ 49 h 105"/>
                <a:gd name="T60" fmla="*/ 44 w 105"/>
                <a:gd name="T61" fmla="*/ 44 h 105"/>
                <a:gd name="T62" fmla="*/ 52 w 105"/>
                <a:gd name="T63" fmla="*/ 40 h 105"/>
                <a:gd name="T64" fmla="*/ 94 w 105"/>
                <a:gd name="T65" fmla="*/ 32 h 105"/>
                <a:gd name="T66" fmla="*/ 80 w 105"/>
                <a:gd name="T67" fmla="*/ 32 h 105"/>
                <a:gd name="T68" fmla="*/ 85 w 105"/>
                <a:gd name="T69" fmla="*/ 43 h 105"/>
                <a:gd name="T70" fmla="*/ 85 w 105"/>
                <a:gd name="T71" fmla="*/ 43 h 105"/>
                <a:gd name="T72" fmla="*/ 86 w 105"/>
                <a:gd name="T73" fmla="*/ 44 h 105"/>
                <a:gd name="T74" fmla="*/ 86 w 105"/>
                <a:gd name="T75" fmla="*/ 55 h 105"/>
                <a:gd name="T76" fmla="*/ 83 w 105"/>
                <a:gd name="T77" fmla="*/ 58 h 105"/>
                <a:gd name="T78" fmla="*/ 21 w 105"/>
                <a:gd name="T79" fmla="*/ 58 h 105"/>
                <a:gd name="T80" fmla="*/ 19 w 105"/>
                <a:gd name="T81" fmla="*/ 55 h 105"/>
                <a:gd name="T82" fmla="*/ 19 w 105"/>
                <a:gd name="T83" fmla="*/ 44 h 105"/>
                <a:gd name="T84" fmla="*/ 19 w 105"/>
                <a:gd name="T85" fmla="*/ 43 h 105"/>
                <a:gd name="T86" fmla="*/ 25 w 105"/>
                <a:gd name="T87" fmla="*/ 32 h 105"/>
                <a:gd name="T88" fmla="*/ 11 w 105"/>
                <a:gd name="T89" fmla="*/ 32 h 105"/>
                <a:gd name="T90" fmla="*/ 0 w 105"/>
                <a:gd name="T91" fmla="*/ 43 h 105"/>
                <a:gd name="T92" fmla="*/ 0 w 105"/>
                <a:gd name="T93" fmla="*/ 80 h 105"/>
                <a:gd name="T94" fmla="*/ 11 w 105"/>
                <a:gd name="T95" fmla="*/ 91 h 105"/>
                <a:gd name="T96" fmla="*/ 15 w 105"/>
                <a:gd name="T97" fmla="*/ 91 h 105"/>
                <a:gd name="T98" fmla="*/ 19 w 105"/>
                <a:gd name="T99" fmla="*/ 78 h 105"/>
                <a:gd name="T100" fmla="*/ 27 w 105"/>
                <a:gd name="T101" fmla="*/ 73 h 105"/>
                <a:gd name="T102" fmla="*/ 77 w 105"/>
                <a:gd name="T103" fmla="*/ 73 h 105"/>
                <a:gd name="T104" fmla="*/ 85 w 105"/>
                <a:gd name="T105" fmla="*/ 78 h 105"/>
                <a:gd name="T106" fmla="*/ 90 w 105"/>
                <a:gd name="T107" fmla="*/ 91 h 105"/>
                <a:gd name="T108" fmla="*/ 94 w 105"/>
                <a:gd name="T109" fmla="*/ 91 h 105"/>
                <a:gd name="T110" fmla="*/ 105 w 105"/>
                <a:gd name="T111" fmla="*/ 80 h 105"/>
                <a:gd name="T112" fmla="*/ 105 w 105"/>
                <a:gd name="T113" fmla="*/ 43 h 105"/>
                <a:gd name="T114" fmla="*/ 94 w 105"/>
                <a:gd name="T115" fmla="*/ 32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05" h="105">
                  <a:moveTo>
                    <a:pt x="79" y="2"/>
                  </a:moveTo>
                  <a:cubicBezTo>
                    <a:pt x="79" y="1"/>
                    <a:pt x="78" y="0"/>
                    <a:pt x="76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7" y="0"/>
                    <a:pt x="26" y="1"/>
                    <a:pt x="26" y="2"/>
                  </a:cubicBezTo>
                  <a:cubicBezTo>
                    <a:pt x="26" y="26"/>
                    <a:pt x="26" y="26"/>
                    <a:pt x="26" y="26"/>
                  </a:cubicBezTo>
                  <a:cubicBezTo>
                    <a:pt x="79" y="26"/>
                    <a:pt x="79" y="26"/>
                    <a:pt x="79" y="26"/>
                  </a:cubicBezTo>
                  <a:cubicBezTo>
                    <a:pt x="79" y="2"/>
                    <a:pt x="79" y="2"/>
                    <a:pt x="79" y="2"/>
                  </a:cubicBezTo>
                  <a:cubicBezTo>
                    <a:pt x="79" y="2"/>
                    <a:pt x="79" y="2"/>
                    <a:pt x="79" y="2"/>
                  </a:cubicBezTo>
                  <a:close/>
                  <a:moveTo>
                    <a:pt x="80" y="81"/>
                  </a:moveTo>
                  <a:cubicBezTo>
                    <a:pt x="79" y="80"/>
                    <a:pt x="78" y="79"/>
                    <a:pt x="77" y="79"/>
                  </a:cubicBezTo>
                  <a:cubicBezTo>
                    <a:pt x="27" y="79"/>
                    <a:pt x="27" y="79"/>
                    <a:pt x="27" y="79"/>
                  </a:cubicBezTo>
                  <a:cubicBezTo>
                    <a:pt x="27" y="79"/>
                    <a:pt x="26" y="80"/>
                    <a:pt x="25" y="81"/>
                  </a:cubicBezTo>
                  <a:cubicBezTo>
                    <a:pt x="17" y="102"/>
                    <a:pt x="17" y="102"/>
                    <a:pt x="17" y="102"/>
                  </a:cubicBezTo>
                  <a:cubicBezTo>
                    <a:pt x="17" y="103"/>
                    <a:pt x="17" y="103"/>
                    <a:pt x="18" y="104"/>
                  </a:cubicBezTo>
                  <a:cubicBezTo>
                    <a:pt x="18" y="105"/>
                    <a:pt x="19" y="105"/>
                    <a:pt x="19" y="105"/>
                  </a:cubicBezTo>
                  <a:cubicBezTo>
                    <a:pt x="85" y="105"/>
                    <a:pt x="85" y="105"/>
                    <a:pt x="85" y="105"/>
                  </a:cubicBezTo>
                  <a:cubicBezTo>
                    <a:pt x="86" y="105"/>
                    <a:pt x="87" y="105"/>
                    <a:pt x="87" y="104"/>
                  </a:cubicBezTo>
                  <a:cubicBezTo>
                    <a:pt x="87" y="103"/>
                    <a:pt x="87" y="103"/>
                    <a:pt x="87" y="102"/>
                  </a:cubicBezTo>
                  <a:cubicBezTo>
                    <a:pt x="80" y="81"/>
                    <a:pt x="80" y="81"/>
                    <a:pt x="80" y="81"/>
                  </a:cubicBezTo>
                  <a:cubicBezTo>
                    <a:pt x="80" y="81"/>
                    <a:pt x="80" y="81"/>
                    <a:pt x="80" y="81"/>
                  </a:cubicBezTo>
                  <a:close/>
                  <a:moveTo>
                    <a:pt x="23" y="44"/>
                  </a:moveTo>
                  <a:cubicBezTo>
                    <a:pt x="23" y="53"/>
                    <a:pt x="23" y="53"/>
                    <a:pt x="23" y="53"/>
                  </a:cubicBezTo>
                  <a:cubicBezTo>
                    <a:pt x="80" y="53"/>
                    <a:pt x="80" y="53"/>
                    <a:pt x="80" y="53"/>
                  </a:cubicBezTo>
                  <a:cubicBezTo>
                    <a:pt x="80" y="44"/>
                    <a:pt x="80" y="44"/>
                    <a:pt x="80" y="44"/>
                  </a:cubicBezTo>
                  <a:cubicBezTo>
                    <a:pt x="74" y="32"/>
                    <a:pt x="74" y="32"/>
                    <a:pt x="74" y="32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23" y="44"/>
                    <a:pt x="23" y="44"/>
                    <a:pt x="23" y="44"/>
                  </a:cubicBezTo>
                  <a:close/>
                  <a:moveTo>
                    <a:pt x="52" y="40"/>
                  </a:moveTo>
                  <a:cubicBezTo>
                    <a:pt x="57" y="40"/>
                    <a:pt x="61" y="42"/>
                    <a:pt x="61" y="44"/>
                  </a:cubicBezTo>
                  <a:cubicBezTo>
                    <a:pt x="61" y="47"/>
                    <a:pt x="57" y="49"/>
                    <a:pt x="52" y="49"/>
                  </a:cubicBezTo>
                  <a:cubicBezTo>
                    <a:pt x="48" y="49"/>
                    <a:pt x="44" y="47"/>
                    <a:pt x="44" y="44"/>
                  </a:cubicBezTo>
                  <a:cubicBezTo>
                    <a:pt x="44" y="42"/>
                    <a:pt x="48" y="40"/>
                    <a:pt x="52" y="40"/>
                  </a:cubicBezTo>
                  <a:close/>
                  <a:moveTo>
                    <a:pt x="94" y="32"/>
                  </a:moveTo>
                  <a:cubicBezTo>
                    <a:pt x="80" y="32"/>
                    <a:pt x="80" y="32"/>
                    <a:pt x="80" y="32"/>
                  </a:cubicBezTo>
                  <a:cubicBezTo>
                    <a:pt x="85" y="43"/>
                    <a:pt x="85" y="43"/>
                    <a:pt x="85" y="43"/>
                  </a:cubicBezTo>
                  <a:cubicBezTo>
                    <a:pt x="85" y="43"/>
                    <a:pt x="85" y="43"/>
                    <a:pt x="85" y="43"/>
                  </a:cubicBezTo>
                  <a:cubicBezTo>
                    <a:pt x="86" y="43"/>
                    <a:pt x="86" y="43"/>
                    <a:pt x="86" y="44"/>
                  </a:cubicBezTo>
                  <a:cubicBezTo>
                    <a:pt x="86" y="55"/>
                    <a:pt x="86" y="55"/>
                    <a:pt x="86" y="55"/>
                  </a:cubicBezTo>
                  <a:cubicBezTo>
                    <a:pt x="86" y="57"/>
                    <a:pt x="85" y="58"/>
                    <a:pt x="83" y="58"/>
                  </a:cubicBezTo>
                  <a:cubicBezTo>
                    <a:pt x="21" y="58"/>
                    <a:pt x="21" y="58"/>
                    <a:pt x="21" y="58"/>
                  </a:cubicBezTo>
                  <a:cubicBezTo>
                    <a:pt x="19" y="58"/>
                    <a:pt x="19" y="57"/>
                    <a:pt x="19" y="55"/>
                  </a:cubicBezTo>
                  <a:cubicBezTo>
                    <a:pt x="19" y="55"/>
                    <a:pt x="19" y="44"/>
                    <a:pt x="19" y="44"/>
                  </a:cubicBezTo>
                  <a:cubicBezTo>
                    <a:pt x="19" y="43"/>
                    <a:pt x="19" y="43"/>
                    <a:pt x="19" y="43"/>
                  </a:cubicBezTo>
                  <a:cubicBezTo>
                    <a:pt x="25" y="32"/>
                    <a:pt x="25" y="32"/>
                    <a:pt x="25" y="32"/>
                  </a:cubicBezTo>
                  <a:cubicBezTo>
                    <a:pt x="11" y="32"/>
                    <a:pt x="11" y="32"/>
                    <a:pt x="11" y="32"/>
                  </a:cubicBezTo>
                  <a:cubicBezTo>
                    <a:pt x="4" y="32"/>
                    <a:pt x="0" y="37"/>
                    <a:pt x="0" y="43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6"/>
                    <a:pt x="4" y="91"/>
                    <a:pt x="11" y="91"/>
                  </a:cubicBezTo>
                  <a:cubicBezTo>
                    <a:pt x="15" y="91"/>
                    <a:pt x="15" y="91"/>
                    <a:pt x="15" y="91"/>
                  </a:cubicBezTo>
                  <a:cubicBezTo>
                    <a:pt x="19" y="78"/>
                    <a:pt x="19" y="78"/>
                    <a:pt x="19" y="78"/>
                  </a:cubicBezTo>
                  <a:cubicBezTo>
                    <a:pt x="20" y="75"/>
                    <a:pt x="24" y="73"/>
                    <a:pt x="27" y="73"/>
                  </a:cubicBezTo>
                  <a:cubicBezTo>
                    <a:pt x="77" y="73"/>
                    <a:pt x="77" y="73"/>
                    <a:pt x="77" y="73"/>
                  </a:cubicBezTo>
                  <a:cubicBezTo>
                    <a:pt x="80" y="73"/>
                    <a:pt x="84" y="75"/>
                    <a:pt x="85" y="78"/>
                  </a:cubicBezTo>
                  <a:cubicBezTo>
                    <a:pt x="90" y="91"/>
                    <a:pt x="90" y="91"/>
                    <a:pt x="90" y="91"/>
                  </a:cubicBezTo>
                  <a:cubicBezTo>
                    <a:pt x="94" y="91"/>
                    <a:pt x="94" y="91"/>
                    <a:pt x="94" y="91"/>
                  </a:cubicBezTo>
                  <a:cubicBezTo>
                    <a:pt x="100" y="91"/>
                    <a:pt x="105" y="86"/>
                    <a:pt x="105" y="80"/>
                  </a:cubicBezTo>
                  <a:cubicBezTo>
                    <a:pt x="105" y="43"/>
                    <a:pt x="105" y="43"/>
                    <a:pt x="105" y="43"/>
                  </a:cubicBezTo>
                  <a:cubicBezTo>
                    <a:pt x="105" y="37"/>
                    <a:pt x="100" y="32"/>
                    <a:pt x="94" y="3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sp>
        <p:nvSpPr>
          <p:cNvPr id="30" name="Freeform 13"/>
          <p:cNvSpPr>
            <a:spLocks/>
          </p:cNvSpPr>
          <p:nvPr/>
        </p:nvSpPr>
        <p:spPr bwMode="auto">
          <a:xfrm>
            <a:off x="3512813" y="4730734"/>
            <a:ext cx="2516939" cy="1800696"/>
          </a:xfrm>
          <a:custGeom>
            <a:avLst/>
            <a:gdLst>
              <a:gd name="T0" fmla="*/ 62 w 620"/>
              <a:gd name="T1" fmla="*/ 0 h 113"/>
              <a:gd name="T2" fmla="*/ 22 w 620"/>
              <a:gd name="T3" fmla="*/ 17 h 113"/>
              <a:gd name="T4" fmla="*/ 22 w 620"/>
              <a:gd name="T5" fmla="*/ 96 h 113"/>
              <a:gd name="T6" fmla="*/ 64 w 620"/>
              <a:gd name="T7" fmla="*/ 113 h 113"/>
              <a:gd name="T8" fmla="*/ 65 w 620"/>
              <a:gd name="T9" fmla="*/ 113 h 113"/>
              <a:gd name="T10" fmla="*/ 65 w 620"/>
              <a:gd name="T11" fmla="*/ 113 h 113"/>
              <a:gd name="T12" fmla="*/ 65 w 620"/>
              <a:gd name="T13" fmla="*/ 113 h 113"/>
              <a:gd name="T14" fmla="*/ 556 w 620"/>
              <a:gd name="T15" fmla="*/ 113 h 113"/>
              <a:gd name="T16" fmla="*/ 556 w 620"/>
              <a:gd name="T17" fmla="*/ 113 h 113"/>
              <a:gd name="T18" fmla="*/ 598 w 620"/>
              <a:gd name="T19" fmla="*/ 96 h 113"/>
              <a:gd name="T20" fmla="*/ 598 w 620"/>
              <a:gd name="T21" fmla="*/ 17 h 113"/>
              <a:gd name="T22" fmla="*/ 556 w 620"/>
              <a:gd name="T23" fmla="*/ 0 h 113"/>
              <a:gd name="T24" fmla="*/ 556 w 620"/>
              <a:gd name="T25" fmla="*/ 0 h 113"/>
              <a:gd name="T26" fmla="*/ 65 w 620"/>
              <a:gd name="T27" fmla="*/ 0 h 113"/>
              <a:gd name="T28" fmla="*/ 65 w 620"/>
              <a:gd name="T29" fmla="*/ 0 h 113"/>
              <a:gd name="T30" fmla="*/ 65 w 620"/>
              <a:gd name="T31" fmla="*/ 0 h 113"/>
              <a:gd name="T32" fmla="*/ 64 w 620"/>
              <a:gd name="T33" fmla="*/ 0 h 113"/>
              <a:gd name="T34" fmla="*/ 62 w 620"/>
              <a:gd name="T35" fmla="*/ 0 h 1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620" h="113">
                <a:moveTo>
                  <a:pt x="62" y="0"/>
                </a:moveTo>
                <a:cubicBezTo>
                  <a:pt x="48" y="0"/>
                  <a:pt x="33" y="6"/>
                  <a:pt x="22" y="17"/>
                </a:cubicBezTo>
                <a:cubicBezTo>
                  <a:pt x="0" y="39"/>
                  <a:pt x="0" y="74"/>
                  <a:pt x="22" y="96"/>
                </a:cubicBezTo>
                <a:cubicBezTo>
                  <a:pt x="34" y="108"/>
                  <a:pt x="49" y="113"/>
                  <a:pt x="64" y="113"/>
                </a:cubicBezTo>
                <a:cubicBezTo>
                  <a:pt x="64" y="113"/>
                  <a:pt x="65" y="113"/>
                  <a:pt x="65" y="113"/>
                </a:cubicBezTo>
                <a:cubicBezTo>
                  <a:pt x="65" y="113"/>
                  <a:pt x="65" y="113"/>
                  <a:pt x="65" y="113"/>
                </a:cubicBezTo>
                <a:cubicBezTo>
                  <a:pt x="65" y="113"/>
                  <a:pt x="65" y="113"/>
                  <a:pt x="65" y="113"/>
                </a:cubicBezTo>
                <a:cubicBezTo>
                  <a:pt x="556" y="113"/>
                  <a:pt x="556" y="113"/>
                  <a:pt x="556" y="113"/>
                </a:cubicBezTo>
                <a:cubicBezTo>
                  <a:pt x="556" y="113"/>
                  <a:pt x="556" y="113"/>
                  <a:pt x="556" y="113"/>
                </a:cubicBezTo>
                <a:cubicBezTo>
                  <a:pt x="571" y="113"/>
                  <a:pt x="586" y="108"/>
                  <a:pt x="598" y="96"/>
                </a:cubicBezTo>
                <a:cubicBezTo>
                  <a:pt x="620" y="74"/>
                  <a:pt x="620" y="39"/>
                  <a:pt x="598" y="17"/>
                </a:cubicBezTo>
                <a:cubicBezTo>
                  <a:pt x="586" y="5"/>
                  <a:pt x="571" y="0"/>
                  <a:pt x="556" y="0"/>
                </a:cubicBezTo>
                <a:cubicBezTo>
                  <a:pt x="556" y="0"/>
                  <a:pt x="556" y="0"/>
                  <a:pt x="556" y="0"/>
                </a:cubicBezTo>
                <a:cubicBezTo>
                  <a:pt x="65" y="0"/>
                  <a:pt x="65" y="0"/>
                  <a:pt x="65" y="0"/>
                </a:cubicBezTo>
                <a:cubicBezTo>
                  <a:pt x="65" y="0"/>
                  <a:pt x="65" y="0"/>
                  <a:pt x="65" y="0"/>
                </a:cubicBezTo>
                <a:cubicBezTo>
                  <a:pt x="65" y="0"/>
                  <a:pt x="65" y="0"/>
                  <a:pt x="65" y="0"/>
                </a:cubicBezTo>
                <a:cubicBezTo>
                  <a:pt x="65" y="0"/>
                  <a:pt x="64" y="0"/>
                  <a:pt x="64" y="0"/>
                </a:cubicBezTo>
                <a:cubicBezTo>
                  <a:pt x="63" y="0"/>
                  <a:pt x="63" y="0"/>
                  <a:pt x="62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7" name="Freeform 19"/>
          <p:cNvSpPr>
            <a:spLocks/>
          </p:cNvSpPr>
          <p:nvPr/>
        </p:nvSpPr>
        <p:spPr bwMode="auto">
          <a:xfrm>
            <a:off x="6167131" y="4730734"/>
            <a:ext cx="2516939" cy="1800696"/>
          </a:xfrm>
          <a:custGeom>
            <a:avLst/>
            <a:gdLst>
              <a:gd name="T0" fmla="*/ 62 w 619"/>
              <a:gd name="T1" fmla="*/ 0 h 113"/>
              <a:gd name="T2" fmla="*/ 22 w 619"/>
              <a:gd name="T3" fmla="*/ 17 h 113"/>
              <a:gd name="T4" fmla="*/ 22 w 619"/>
              <a:gd name="T5" fmla="*/ 96 h 113"/>
              <a:gd name="T6" fmla="*/ 63 w 619"/>
              <a:gd name="T7" fmla="*/ 113 h 113"/>
              <a:gd name="T8" fmla="*/ 64 w 619"/>
              <a:gd name="T9" fmla="*/ 113 h 113"/>
              <a:gd name="T10" fmla="*/ 64 w 619"/>
              <a:gd name="T11" fmla="*/ 113 h 113"/>
              <a:gd name="T12" fmla="*/ 65 w 619"/>
              <a:gd name="T13" fmla="*/ 113 h 113"/>
              <a:gd name="T14" fmla="*/ 556 w 619"/>
              <a:gd name="T15" fmla="*/ 113 h 113"/>
              <a:gd name="T16" fmla="*/ 556 w 619"/>
              <a:gd name="T17" fmla="*/ 113 h 113"/>
              <a:gd name="T18" fmla="*/ 597 w 619"/>
              <a:gd name="T19" fmla="*/ 96 h 113"/>
              <a:gd name="T20" fmla="*/ 597 w 619"/>
              <a:gd name="T21" fmla="*/ 17 h 113"/>
              <a:gd name="T22" fmla="*/ 556 w 619"/>
              <a:gd name="T23" fmla="*/ 0 h 113"/>
              <a:gd name="T24" fmla="*/ 556 w 619"/>
              <a:gd name="T25" fmla="*/ 0 h 113"/>
              <a:gd name="T26" fmla="*/ 65 w 619"/>
              <a:gd name="T27" fmla="*/ 0 h 113"/>
              <a:gd name="T28" fmla="*/ 64 w 619"/>
              <a:gd name="T29" fmla="*/ 0 h 113"/>
              <a:gd name="T30" fmla="*/ 64 w 619"/>
              <a:gd name="T31" fmla="*/ 0 h 113"/>
              <a:gd name="T32" fmla="*/ 63 w 619"/>
              <a:gd name="T33" fmla="*/ 0 h 113"/>
              <a:gd name="T34" fmla="*/ 62 w 619"/>
              <a:gd name="T35" fmla="*/ 0 h 1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619" h="113">
                <a:moveTo>
                  <a:pt x="62" y="0"/>
                </a:moveTo>
                <a:cubicBezTo>
                  <a:pt x="47" y="0"/>
                  <a:pt x="33" y="6"/>
                  <a:pt x="22" y="17"/>
                </a:cubicBezTo>
                <a:cubicBezTo>
                  <a:pt x="0" y="39"/>
                  <a:pt x="0" y="74"/>
                  <a:pt x="22" y="96"/>
                </a:cubicBezTo>
                <a:cubicBezTo>
                  <a:pt x="33" y="108"/>
                  <a:pt x="48" y="113"/>
                  <a:pt x="63" y="113"/>
                </a:cubicBezTo>
                <a:cubicBezTo>
                  <a:pt x="64" y="113"/>
                  <a:pt x="64" y="113"/>
                  <a:pt x="64" y="113"/>
                </a:cubicBezTo>
                <a:cubicBezTo>
                  <a:pt x="64" y="113"/>
                  <a:pt x="64" y="113"/>
                  <a:pt x="64" y="113"/>
                </a:cubicBezTo>
                <a:cubicBezTo>
                  <a:pt x="65" y="113"/>
                  <a:pt x="65" y="113"/>
                  <a:pt x="65" y="113"/>
                </a:cubicBezTo>
                <a:cubicBezTo>
                  <a:pt x="556" y="113"/>
                  <a:pt x="556" y="113"/>
                  <a:pt x="556" y="113"/>
                </a:cubicBezTo>
                <a:cubicBezTo>
                  <a:pt x="556" y="113"/>
                  <a:pt x="556" y="113"/>
                  <a:pt x="556" y="113"/>
                </a:cubicBezTo>
                <a:cubicBezTo>
                  <a:pt x="571" y="113"/>
                  <a:pt x="586" y="108"/>
                  <a:pt x="597" y="96"/>
                </a:cubicBezTo>
                <a:cubicBezTo>
                  <a:pt x="619" y="74"/>
                  <a:pt x="619" y="39"/>
                  <a:pt x="597" y="17"/>
                </a:cubicBezTo>
                <a:cubicBezTo>
                  <a:pt x="586" y="5"/>
                  <a:pt x="571" y="0"/>
                  <a:pt x="556" y="0"/>
                </a:cubicBezTo>
                <a:cubicBezTo>
                  <a:pt x="556" y="0"/>
                  <a:pt x="556" y="0"/>
                  <a:pt x="556" y="0"/>
                </a:cubicBezTo>
                <a:cubicBezTo>
                  <a:pt x="65" y="0"/>
                  <a:pt x="65" y="0"/>
                  <a:pt x="65" y="0"/>
                </a:cubicBezTo>
                <a:cubicBezTo>
                  <a:pt x="64" y="0"/>
                  <a:pt x="64" y="0"/>
                  <a:pt x="64" y="0"/>
                </a:cubicBezTo>
                <a:cubicBezTo>
                  <a:pt x="64" y="0"/>
                  <a:pt x="64" y="0"/>
                  <a:pt x="64" y="0"/>
                </a:cubicBezTo>
                <a:cubicBezTo>
                  <a:pt x="64" y="0"/>
                  <a:pt x="64" y="0"/>
                  <a:pt x="63" y="0"/>
                </a:cubicBezTo>
                <a:cubicBezTo>
                  <a:pt x="63" y="0"/>
                  <a:pt x="62" y="0"/>
                  <a:pt x="62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grpSp>
        <p:nvGrpSpPr>
          <p:cNvPr id="5" name="Group 4"/>
          <p:cNvGrpSpPr/>
          <p:nvPr/>
        </p:nvGrpSpPr>
        <p:grpSpPr>
          <a:xfrm>
            <a:off x="9567393" y="3069907"/>
            <a:ext cx="963532" cy="966702"/>
            <a:chOff x="9567393" y="3069907"/>
            <a:chExt cx="963532" cy="966702"/>
          </a:xfrm>
        </p:grpSpPr>
        <p:sp>
          <p:nvSpPr>
            <p:cNvPr id="57" name="Freeform 25"/>
            <p:cNvSpPr>
              <a:spLocks/>
            </p:cNvSpPr>
            <p:nvPr/>
          </p:nvSpPr>
          <p:spPr bwMode="auto">
            <a:xfrm>
              <a:off x="9567393" y="3069907"/>
              <a:ext cx="963532" cy="966702"/>
            </a:xfrm>
            <a:custGeom>
              <a:avLst/>
              <a:gdLst>
                <a:gd name="T0" fmla="*/ 225 w 274"/>
                <a:gd name="T1" fmla="*/ 48 h 274"/>
                <a:gd name="T2" fmla="*/ 225 w 274"/>
                <a:gd name="T3" fmla="*/ 225 h 274"/>
                <a:gd name="T4" fmla="*/ 49 w 274"/>
                <a:gd name="T5" fmla="*/ 225 h 274"/>
                <a:gd name="T6" fmla="*/ 49 w 274"/>
                <a:gd name="T7" fmla="*/ 48 h 274"/>
                <a:gd name="T8" fmla="*/ 225 w 274"/>
                <a:gd name="T9" fmla="*/ 48 h 2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4" h="274">
                  <a:moveTo>
                    <a:pt x="225" y="48"/>
                  </a:moveTo>
                  <a:cubicBezTo>
                    <a:pt x="274" y="97"/>
                    <a:pt x="274" y="176"/>
                    <a:pt x="225" y="225"/>
                  </a:cubicBezTo>
                  <a:cubicBezTo>
                    <a:pt x="176" y="274"/>
                    <a:pt x="97" y="274"/>
                    <a:pt x="49" y="225"/>
                  </a:cubicBezTo>
                  <a:cubicBezTo>
                    <a:pt x="0" y="176"/>
                    <a:pt x="0" y="97"/>
                    <a:pt x="49" y="48"/>
                  </a:cubicBezTo>
                  <a:cubicBezTo>
                    <a:pt x="97" y="0"/>
                    <a:pt x="176" y="0"/>
                    <a:pt x="225" y="4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8" name="Freeform 26"/>
            <p:cNvSpPr>
              <a:spLocks noEditPoints="1"/>
            </p:cNvSpPr>
            <p:nvPr/>
          </p:nvSpPr>
          <p:spPr bwMode="auto">
            <a:xfrm>
              <a:off x="9849480" y="3345656"/>
              <a:ext cx="386681" cy="342308"/>
            </a:xfrm>
            <a:custGeom>
              <a:avLst/>
              <a:gdLst>
                <a:gd name="T0" fmla="*/ 91 w 244"/>
                <a:gd name="T1" fmla="*/ 80 h 216"/>
                <a:gd name="T2" fmla="*/ 128 w 244"/>
                <a:gd name="T3" fmla="*/ 91 h 216"/>
                <a:gd name="T4" fmla="*/ 164 w 244"/>
                <a:gd name="T5" fmla="*/ 49 h 216"/>
                <a:gd name="T6" fmla="*/ 171 w 244"/>
                <a:gd name="T7" fmla="*/ 42 h 216"/>
                <a:gd name="T8" fmla="*/ 195 w 244"/>
                <a:gd name="T9" fmla="*/ 62 h 216"/>
                <a:gd name="T10" fmla="*/ 195 w 244"/>
                <a:gd name="T11" fmla="*/ 31 h 216"/>
                <a:gd name="T12" fmla="*/ 195 w 244"/>
                <a:gd name="T13" fmla="*/ 0 h 216"/>
                <a:gd name="T14" fmla="*/ 164 w 244"/>
                <a:gd name="T15" fmla="*/ 6 h 216"/>
                <a:gd name="T16" fmla="*/ 133 w 244"/>
                <a:gd name="T17" fmla="*/ 11 h 216"/>
                <a:gd name="T18" fmla="*/ 157 w 244"/>
                <a:gd name="T19" fmla="*/ 38 h 216"/>
                <a:gd name="T20" fmla="*/ 122 w 244"/>
                <a:gd name="T21" fmla="*/ 73 h 216"/>
                <a:gd name="T22" fmla="*/ 84 w 244"/>
                <a:gd name="T23" fmla="*/ 62 h 216"/>
                <a:gd name="T24" fmla="*/ 60 w 244"/>
                <a:gd name="T25" fmla="*/ 104 h 216"/>
                <a:gd name="T26" fmla="*/ 24 w 244"/>
                <a:gd name="T27" fmla="*/ 91 h 216"/>
                <a:gd name="T28" fmla="*/ 6 w 244"/>
                <a:gd name="T29" fmla="*/ 149 h 216"/>
                <a:gd name="T30" fmla="*/ 0 w 244"/>
                <a:gd name="T31" fmla="*/ 160 h 216"/>
                <a:gd name="T32" fmla="*/ 11 w 244"/>
                <a:gd name="T33" fmla="*/ 167 h 216"/>
                <a:gd name="T34" fmla="*/ 31 w 244"/>
                <a:gd name="T35" fmla="*/ 111 h 216"/>
                <a:gd name="T36" fmla="*/ 66 w 244"/>
                <a:gd name="T37" fmla="*/ 122 h 216"/>
                <a:gd name="T38" fmla="*/ 91 w 244"/>
                <a:gd name="T39" fmla="*/ 80 h 216"/>
                <a:gd name="T40" fmla="*/ 91 w 244"/>
                <a:gd name="T41" fmla="*/ 80 h 216"/>
                <a:gd name="T42" fmla="*/ 91 w 244"/>
                <a:gd name="T43" fmla="*/ 80 h 216"/>
                <a:gd name="T44" fmla="*/ 91 w 244"/>
                <a:gd name="T45" fmla="*/ 80 h 216"/>
                <a:gd name="T46" fmla="*/ 73 w 244"/>
                <a:gd name="T47" fmla="*/ 216 h 216"/>
                <a:gd name="T48" fmla="*/ 73 w 244"/>
                <a:gd name="T49" fmla="*/ 167 h 216"/>
                <a:gd name="T50" fmla="*/ 42 w 244"/>
                <a:gd name="T51" fmla="*/ 167 h 216"/>
                <a:gd name="T52" fmla="*/ 42 w 244"/>
                <a:gd name="T53" fmla="*/ 216 h 216"/>
                <a:gd name="T54" fmla="*/ 73 w 244"/>
                <a:gd name="T55" fmla="*/ 216 h 216"/>
                <a:gd name="T56" fmla="*/ 73 w 244"/>
                <a:gd name="T57" fmla="*/ 216 h 216"/>
                <a:gd name="T58" fmla="*/ 73 w 244"/>
                <a:gd name="T59" fmla="*/ 216 h 216"/>
                <a:gd name="T60" fmla="*/ 73 w 244"/>
                <a:gd name="T61" fmla="*/ 216 h 216"/>
                <a:gd name="T62" fmla="*/ 115 w 244"/>
                <a:gd name="T63" fmla="*/ 216 h 216"/>
                <a:gd name="T64" fmla="*/ 84 w 244"/>
                <a:gd name="T65" fmla="*/ 216 h 216"/>
                <a:gd name="T66" fmla="*/ 84 w 244"/>
                <a:gd name="T67" fmla="*/ 149 h 216"/>
                <a:gd name="T68" fmla="*/ 115 w 244"/>
                <a:gd name="T69" fmla="*/ 149 h 216"/>
                <a:gd name="T70" fmla="*/ 115 w 244"/>
                <a:gd name="T71" fmla="*/ 216 h 216"/>
                <a:gd name="T72" fmla="*/ 115 w 244"/>
                <a:gd name="T73" fmla="*/ 216 h 216"/>
                <a:gd name="T74" fmla="*/ 115 w 244"/>
                <a:gd name="T75" fmla="*/ 216 h 216"/>
                <a:gd name="T76" fmla="*/ 115 w 244"/>
                <a:gd name="T77" fmla="*/ 216 h 216"/>
                <a:gd name="T78" fmla="*/ 157 w 244"/>
                <a:gd name="T79" fmla="*/ 216 h 216"/>
                <a:gd name="T80" fmla="*/ 128 w 244"/>
                <a:gd name="T81" fmla="*/ 216 h 216"/>
                <a:gd name="T82" fmla="*/ 128 w 244"/>
                <a:gd name="T83" fmla="*/ 122 h 216"/>
                <a:gd name="T84" fmla="*/ 157 w 244"/>
                <a:gd name="T85" fmla="*/ 122 h 216"/>
                <a:gd name="T86" fmla="*/ 157 w 244"/>
                <a:gd name="T87" fmla="*/ 216 h 216"/>
                <a:gd name="T88" fmla="*/ 157 w 244"/>
                <a:gd name="T89" fmla="*/ 216 h 216"/>
                <a:gd name="T90" fmla="*/ 157 w 244"/>
                <a:gd name="T91" fmla="*/ 216 h 216"/>
                <a:gd name="T92" fmla="*/ 157 w 244"/>
                <a:gd name="T93" fmla="*/ 216 h 216"/>
                <a:gd name="T94" fmla="*/ 202 w 244"/>
                <a:gd name="T95" fmla="*/ 216 h 216"/>
                <a:gd name="T96" fmla="*/ 171 w 244"/>
                <a:gd name="T97" fmla="*/ 216 h 216"/>
                <a:gd name="T98" fmla="*/ 171 w 244"/>
                <a:gd name="T99" fmla="*/ 98 h 216"/>
                <a:gd name="T100" fmla="*/ 202 w 244"/>
                <a:gd name="T101" fmla="*/ 98 h 216"/>
                <a:gd name="T102" fmla="*/ 202 w 244"/>
                <a:gd name="T103" fmla="*/ 216 h 216"/>
                <a:gd name="T104" fmla="*/ 202 w 244"/>
                <a:gd name="T105" fmla="*/ 216 h 216"/>
                <a:gd name="T106" fmla="*/ 202 w 244"/>
                <a:gd name="T107" fmla="*/ 216 h 216"/>
                <a:gd name="T108" fmla="*/ 202 w 244"/>
                <a:gd name="T109" fmla="*/ 216 h 216"/>
                <a:gd name="T110" fmla="*/ 213 w 244"/>
                <a:gd name="T111" fmla="*/ 67 h 216"/>
                <a:gd name="T112" fmla="*/ 213 w 244"/>
                <a:gd name="T113" fmla="*/ 216 h 216"/>
                <a:gd name="T114" fmla="*/ 244 w 244"/>
                <a:gd name="T115" fmla="*/ 216 h 216"/>
                <a:gd name="T116" fmla="*/ 244 w 244"/>
                <a:gd name="T117" fmla="*/ 67 h 216"/>
                <a:gd name="T118" fmla="*/ 213 w 244"/>
                <a:gd name="T119" fmla="*/ 67 h 216"/>
                <a:gd name="T120" fmla="*/ 213 w 244"/>
                <a:gd name="T121" fmla="*/ 67 h 216"/>
                <a:gd name="T122" fmla="*/ 213 w 244"/>
                <a:gd name="T123" fmla="*/ 67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44" h="216">
                  <a:moveTo>
                    <a:pt x="91" y="80"/>
                  </a:moveTo>
                  <a:lnTo>
                    <a:pt x="128" y="91"/>
                  </a:lnTo>
                  <a:lnTo>
                    <a:pt x="164" y="49"/>
                  </a:lnTo>
                  <a:lnTo>
                    <a:pt x="171" y="42"/>
                  </a:lnTo>
                  <a:lnTo>
                    <a:pt x="195" y="62"/>
                  </a:lnTo>
                  <a:lnTo>
                    <a:pt x="195" y="31"/>
                  </a:lnTo>
                  <a:lnTo>
                    <a:pt x="195" y="0"/>
                  </a:lnTo>
                  <a:lnTo>
                    <a:pt x="164" y="6"/>
                  </a:lnTo>
                  <a:lnTo>
                    <a:pt x="133" y="11"/>
                  </a:lnTo>
                  <a:lnTo>
                    <a:pt x="157" y="38"/>
                  </a:lnTo>
                  <a:lnTo>
                    <a:pt x="122" y="73"/>
                  </a:lnTo>
                  <a:lnTo>
                    <a:pt x="84" y="62"/>
                  </a:lnTo>
                  <a:lnTo>
                    <a:pt x="60" y="104"/>
                  </a:lnTo>
                  <a:lnTo>
                    <a:pt x="24" y="91"/>
                  </a:lnTo>
                  <a:lnTo>
                    <a:pt x="6" y="149"/>
                  </a:lnTo>
                  <a:lnTo>
                    <a:pt x="0" y="160"/>
                  </a:lnTo>
                  <a:lnTo>
                    <a:pt x="11" y="167"/>
                  </a:lnTo>
                  <a:lnTo>
                    <a:pt x="31" y="111"/>
                  </a:lnTo>
                  <a:lnTo>
                    <a:pt x="66" y="122"/>
                  </a:lnTo>
                  <a:lnTo>
                    <a:pt x="91" y="80"/>
                  </a:lnTo>
                  <a:lnTo>
                    <a:pt x="91" y="80"/>
                  </a:lnTo>
                  <a:lnTo>
                    <a:pt x="91" y="80"/>
                  </a:lnTo>
                  <a:lnTo>
                    <a:pt x="91" y="80"/>
                  </a:lnTo>
                  <a:close/>
                  <a:moveTo>
                    <a:pt x="73" y="216"/>
                  </a:moveTo>
                  <a:lnTo>
                    <a:pt x="73" y="167"/>
                  </a:lnTo>
                  <a:lnTo>
                    <a:pt x="42" y="167"/>
                  </a:lnTo>
                  <a:lnTo>
                    <a:pt x="42" y="216"/>
                  </a:lnTo>
                  <a:lnTo>
                    <a:pt x="73" y="216"/>
                  </a:lnTo>
                  <a:lnTo>
                    <a:pt x="73" y="216"/>
                  </a:lnTo>
                  <a:lnTo>
                    <a:pt x="73" y="216"/>
                  </a:lnTo>
                  <a:lnTo>
                    <a:pt x="73" y="216"/>
                  </a:lnTo>
                  <a:close/>
                  <a:moveTo>
                    <a:pt x="115" y="216"/>
                  </a:moveTo>
                  <a:lnTo>
                    <a:pt x="84" y="216"/>
                  </a:lnTo>
                  <a:lnTo>
                    <a:pt x="84" y="149"/>
                  </a:lnTo>
                  <a:lnTo>
                    <a:pt x="115" y="149"/>
                  </a:lnTo>
                  <a:lnTo>
                    <a:pt x="115" y="216"/>
                  </a:lnTo>
                  <a:lnTo>
                    <a:pt x="115" y="216"/>
                  </a:lnTo>
                  <a:lnTo>
                    <a:pt x="115" y="216"/>
                  </a:lnTo>
                  <a:lnTo>
                    <a:pt x="115" y="216"/>
                  </a:lnTo>
                  <a:close/>
                  <a:moveTo>
                    <a:pt x="157" y="216"/>
                  </a:moveTo>
                  <a:lnTo>
                    <a:pt x="128" y="216"/>
                  </a:lnTo>
                  <a:lnTo>
                    <a:pt x="128" y="122"/>
                  </a:lnTo>
                  <a:lnTo>
                    <a:pt x="157" y="122"/>
                  </a:lnTo>
                  <a:lnTo>
                    <a:pt x="157" y="216"/>
                  </a:lnTo>
                  <a:lnTo>
                    <a:pt x="157" y="216"/>
                  </a:lnTo>
                  <a:lnTo>
                    <a:pt x="157" y="216"/>
                  </a:lnTo>
                  <a:lnTo>
                    <a:pt x="157" y="216"/>
                  </a:lnTo>
                  <a:close/>
                  <a:moveTo>
                    <a:pt x="202" y="216"/>
                  </a:moveTo>
                  <a:lnTo>
                    <a:pt x="171" y="216"/>
                  </a:lnTo>
                  <a:lnTo>
                    <a:pt x="171" y="98"/>
                  </a:lnTo>
                  <a:lnTo>
                    <a:pt x="202" y="98"/>
                  </a:lnTo>
                  <a:lnTo>
                    <a:pt x="202" y="216"/>
                  </a:lnTo>
                  <a:lnTo>
                    <a:pt x="202" y="216"/>
                  </a:lnTo>
                  <a:lnTo>
                    <a:pt x="202" y="216"/>
                  </a:lnTo>
                  <a:lnTo>
                    <a:pt x="202" y="216"/>
                  </a:lnTo>
                  <a:close/>
                  <a:moveTo>
                    <a:pt x="213" y="67"/>
                  </a:moveTo>
                  <a:lnTo>
                    <a:pt x="213" y="216"/>
                  </a:lnTo>
                  <a:lnTo>
                    <a:pt x="244" y="216"/>
                  </a:lnTo>
                  <a:lnTo>
                    <a:pt x="244" y="67"/>
                  </a:lnTo>
                  <a:lnTo>
                    <a:pt x="213" y="67"/>
                  </a:lnTo>
                  <a:lnTo>
                    <a:pt x="213" y="67"/>
                  </a:lnTo>
                  <a:lnTo>
                    <a:pt x="213" y="6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4290152" y="3069907"/>
            <a:ext cx="963532" cy="966702"/>
            <a:chOff x="4290152" y="3069907"/>
            <a:chExt cx="963532" cy="966702"/>
          </a:xfrm>
        </p:grpSpPr>
        <p:sp>
          <p:nvSpPr>
            <p:cNvPr id="59" name="Freeform 27"/>
            <p:cNvSpPr>
              <a:spLocks/>
            </p:cNvSpPr>
            <p:nvPr/>
          </p:nvSpPr>
          <p:spPr bwMode="auto">
            <a:xfrm>
              <a:off x="4290152" y="3069907"/>
              <a:ext cx="963532" cy="966702"/>
            </a:xfrm>
            <a:custGeom>
              <a:avLst/>
              <a:gdLst>
                <a:gd name="T0" fmla="*/ 225 w 274"/>
                <a:gd name="T1" fmla="*/ 48 h 274"/>
                <a:gd name="T2" fmla="*/ 225 w 274"/>
                <a:gd name="T3" fmla="*/ 225 h 274"/>
                <a:gd name="T4" fmla="*/ 49 w 274"/>
                <a:gd name="T5" fmla="*/ 225 h 274"/>
                <a:gd name="T6" fmla="*/ 49 w 274"/>
                <a:gd name="T7" fmla="*/ 48 h 274"/>
                <a:gd name="T8" fmla="*/ 225 w 274"/>
                <a:gd name="T9" fmla="*/ 48 h 2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4" h="274">
                  <a:moveTo>
                    <a:pt x="225" y="48"/>
                  </a:moveTo>
                  <a:cubicBezTo>
                    <a:pt x="274" y="97"/>
                    <a:pt x="274" y="176"/>
                    <a:pt x="225" y="225"/>
                  </a:cubicBezTo>
                  <a:cubicBezTo>
                    <a:pt x="177" y="274"/>
                    <a:pt x="98" y="274"/>
                    <a:pt x="49" y="225"/>
                  </a:cubicBezTo>
                  <a:cubicBezTo>
                    <a:pt x="0" y="176"/>
                    <a:pt x="0" y="97"/>
                    <a:pt x="49" y="48"/>
                  </a:cubicBezTo>
                  <a:cubicBezTo>
                    <a:pt x="98" y="0"/>
                    <a:pt x="177" y="0"/>
                    <a:pt x="225" y="4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0" name="Freeform 28"/>
            <p:cNvSpPr>
              <a:spLocks noEditPoints="1"/>
            </p:cNvSpPr>
            <p:nvPr/>
          </p:nvSpPr>
          <p:spPr bwMode="auto">
            <a:xfrm>
              <a:off x="4586502" y="3366257"/>
              <a:ext cx="375588" cy="374003"/>
            </a:xfrm>
            <a:custGeom>
              <a:avLst/>
              <a:gdLst>
                <a:gd name="T0" fmla="*/ 13 w 107"/>
                <a:gd name="T1" fmla="*/ 41 h 106"/>
                <a:gd name="T2" fmla="*/ 42 w 107"/>
                <a:gd name="T3" fmla="*/ 13 h 106"/>
                <a:gd name="T4" fmla="*/ 72 w 107"/>
                <a:gd name="T5" fmla="*/ 42 h 106"/>
                <a:gd name="T6" fmla="*/ 43 w 107"/>
                <a:gd name="T7" fmla="*/ 71 h 106"/>
                <a:gd name="T8" fmla="*/ 13 w 107"/>
                <a:gd name="T9" fmla="*/ 41 h 106"/>
                <a:gd name="T10" fmla="*/ 103 w 107"/>
                <a:gd name="T11" fmla="*/ 89 h 106"/>
                <a:gd name="T12" fmla="*/ 78 w 107"/>
                <a:gd name="T13" fmla="*/ 64 h 106"/>
                <a:gd name="T14" fmla="*/ 84 w 107"/>
                <a:gd name="T15" fmla="*/ 42 h 106"/>
                <a:gd name="T16" fmla="*/ 42 w 107"/>
                <a:gd name="T17" fmla="*/ 0 h 106"/>
                <a:gd name="T18" fmla="*/ 0 w 107"/>
                <a:gd name="T19" fmla="*/ 41 h 106"/>
                <a:gd name="T20" fmla="*/ 43 w 107"/>
                <a:gd name="T21" fmla="*/ 84 h 106"/>
                <a:gd name="T22" fmla="*/ 64 w 107"/>
                <a:gd name="T23" fmla="*/ 78 h 106"/>
                <a:gd name="T24" fmla="*/ 89 w 107"/>
                <a:gd name="T25" fmla="*/ 103 h 106"/>
                <a:gd name="T26" fmla="*/ 98 w 107"/>
                <a:gd name="T27" fmla="*/ 103 h 106"/>
                <a:gd name="T28" fmla="*/ 104 w 107"/>
                <a:gd name="T29" fmla="*/ 97 h 106"/>
                <a:gd name="T30" fmla="*/ 103 w 107"/>
                <a:gd name="T31" fmla="*/ 89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07" h="106">
                  <a:moveTo>
                    <a:pt x="13" y="41"/>
                  </a:moveTo>
                  <a:cubicBezTo>
                    <a:pt x="13" y="25"/>
                    <a:pt x="26" y="13"/>
                    <a:pt x="42" y="13"/>
                  </a:cubicBezTo>
                  <a:cubicBezTo>
                    <a:pt x="57" y="13"/>
                    <a:pt x="72" y="27"/>
                    <a:pt x="72" y="42"/>
                  </a:cubicBezTo>
                  <a:cubicBezTo>
                    <a:pt x="72" y="58"/>
                    <a:pt x="59" y="71"/>
                    <a:pt x="43" y="71"/>
                  </a:cubicBezTo>
                  <a:cubicBezTo>
                    <a:pt x="27" y="71"/>
                    <a:pt x="13" y="57"/>
                    <a:pt x="13" y="41"/>
                  </a:cubicBezTo>
                  <a:close/>
                  <a:moveTo>
                    <a:pt x="103" y="89"/>
                  </a:moveTo>
                  <a:cubicBezTo>
                    <a:pt x="78" y="64"/>
                    <a:pt x="78" y="64"/>
                    <a:pt x="78" y="64"/>
                  </a:cubicBezTo>
                  <a:cubicBezTo>
                    <a:pt x="82" y="58"/>
                    <a:pt x="84" y="50"/>
                    <a:pt x="84" y="42"/>
                  </a:cubicBezTo>
                  <a:cubicBezTo>
                    <a:pt x="84" y="20"/>
                    <a:pt x="65" y="0"/>
                    <a:pt x="42" y="0"/>
                  </a:cubicBezTo>
                  <a:cubicBezTo>
                    <a:pt x="19" y="0"/>
                    <a:pt x="0" y="18"/>
                    <a:pt x="0" y="41"/>
                  </a:cubicBezTo>
                  <a:cubicBezTo>
                    <a:pt x="0" y="64"/>
                    <a:pt x="20" y="84"/>
                    <a:pt x="43" y="84"/>
                  </a:cubicBezTo>
                  <a:cubicBezTo>
                    <a:pt x="51" y="84"/>
                    <a:pt x="58" y="82"/>
                    <a:pt x="64" y="78"/>
                  </a:cubicBezTo>
                  <a:cubicBezTo>
                    <a:pt x="89" y="103"/>
                    <a:pt x="89" y="103"/>
                    <a:pt x="89" y="103"/>
                  </a:cubicBezTo>
                  <a:cubicBezTo>
                    <a:pt x="92" y="106"/>
                    <a:pt x="96" y="106"/>
                    <a:pt x="98" y="103"/>
                  </a:cubicBezTo>
                  <a:cubicBezTo>
                    <a:pt x="104" y="97"/>
                    <a:pt x="104" y="97"/>
                    <a:pt x="104" y="97"/>
                  </a:cubicBezTo>
                  <a:cubicBezTo>
                    <a:pt x="107" y="95"/>
                    <a:pt x="106" y="91"/>
                    <a:pt x="103" y="8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6938282" y="3069907"/>
            <a:ext cx="963532" cy="966702"/>
            <a:chOff x="6938282" y="3069907"/>
            <a:chExt cx="963532" cy="966702"/>
          </a:xfrm>
        </p:grpSpPr>
        <p:sp>
          <p:nvSpPr>
            <p:cNvPr id="61" name="Freeform 29"/>
            <p:cNvSpPr>
              <a:spLocks/>
            </p:cNvSpPr>
            <p:nvPr/>
          </p:nvSpPr>
          <p:spPr bwMode="auto">
            <a:xfrm>
              <a:off x="6938282" y="3069907"/>
              <a:ext cx="963532" cy="966702"/>
            </a:xfrm>
            <a:custGeom>
              <a:avLst/>
              <a:gdLst>
                <a:gd name="T0" fmla="*/ 225 w 274"/>
                <a:gd name="T1" fmla="*/ 48 h 274"/>
                <a:gd name="T2" fmla="*/ 225 w 274"/>
                <a:gd name="T3" fmla="*/ 225 h 274"/>
                <a:gd name="T4" fmla="*/ 48 w 274"/>
                <a:gd name="T5" fmla="*/ 225 h 274"/>
                <a:gd name="T6" fmla="*/ 48 w 274"/>
                <a:gd name="T7" fmla="*/ 48 h 274"/>
                <a:gd name="T8" fmla="*/ 225 w 274"/>
                <a:gd name="T9" fmla="*/ 48 h 2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4" h="274">
                  <a:moveTo>
                    <a:pt x="225" y="48"/>
                  </a:moveTo>
                  <a:cubicBezTo>
                    <a:pt x="274" y="97"/>
                    <a:pt x="274" y="176"/>
                    <a:pt x="225" y="225"/>
                  </a:cubicBezTo>
                  <a:cubicBezTo>
                    <a:pt x="176" y="274"/>
                    <a:pt x="97" y="274"/>
                    <a:pt x="48" y="225"/>
                  </a:cubicBezTo>
                  <a:cubicBezTo>
                    <a:pt x="0" y="176"/>
                    <a:pt x="0" y="97"/>
                    <a:pt x="48" y="48"/>
                  </a:cubicBezTo>
                  <a:cubicBezTo>
                    <a:pt x="97" y="0"/>
                    <a:pt x="176" y="0"/>
                    <a:pt x="225" y="48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2" name="Freeform 30"/>
            <p:cNvSpPr>
              <a:spLocks noEditPoints="1"/>
            </p:cNvSpPr>
            <p:nvPr/>
          </p:nvSpPr>
          <p:spPr bwMode="auto">
            <a:xfrm>
              <a:off x="7244139" y="3377351"/>
              <a:ext cx="351816" cy="351816"/>
            </a:xfrm>
            <a:custGeom>
              <a:avLst/>
              <a:gdLst>
                <a:gd name="T0" fmla="*/ 36 w 100"/>
                <a:gd name="T1" fmla="*/ 62 h 100"/>
                <a:gd name="T2" fmla="*/ 98 w 100"/>
                <a:gd name="T3" fmla="*/ 45 h 100"/>
                <a:gd name="T4" fmla="*/ 100 w 100"/>
                <a:gd name="T5" fmla="*/ 42 h 100"/>
                <a:gd name="T6" fmla="*/ 100 w 100"/>
                <a:gd name="T7" fmla="*/ 11 h 100"/>
                <a:gd name="T8" fmla="*/ 21 w 100"/>
                <a:gd name="T9" fmla="*/ 11 h 100"/>
                <a:gd name="T10" fmla="*/ 21 w 100"/>
                <a:gd name="T11" fmla="*/ 2 h 100"/>
                <a:gd name="T12" fmla="*/ 19 w 100"/>
                <a:gd name="T13" fmla="*/ 0 h 100"/>
                <a:gd name="T14" fmla="*/ 2 w 100"/>
                <a:gd name="T15" fmla="*/ 0 h 100"/>
                <a:gd name="T16" fmla="*/ 0 w 100"/>
                <a:gd name="T17" fmla="*/ 2 h 100"/>
                <a:gd name="T18" fmla="*/ 0 w 100"/>
                <a:gd name="T19" fmla="*/ 11 h 100"/>
                <a:gd name="T20" fmla="*/ 10 w 100"/>
                <a:gd name="T21" fmla="*/ 11 h 100"/>
                <a:gd name="T22" fmla="*/ 21 w 100"/>
                <a:gd name="T23" fmla="*/ 61 h 100"/>
                <a:gd name="T24" fmla="*/ 22 w 100"/>
                <a:gd name="T25" fmla="*/ 66 h 100"/>
                <a:gd name="T26" fmla="*/ 22 w 100"/>
                <a:gd name="T27" fmla="*/ 75 h 100"/>
                <a:gd name="T28" fmla="*/ 25 w 100"/>
                <a:gd name="T29" fmla="*/ 77 h 100"/>
                <a:gd name="T30" fmla="*/ 27 w 100"/>
                <a:gd name="T31" fmla="*/ 77 h 100"/>
                <a:gd name="T32" fmla="*/ 83 w 100"/>
                <a:gd name="T33" fmla="*/ 77 h 100"/>
                <a:gd name="T34" fmla="*/ 97 w 100"/>
                <a:gd name="T35" fmla="*/ 77 h 100"/>
                <a:gd name="T36" fmla="*/ 100 w 100"/>
                <a:gd name="T37" fmla="*/ 75 h 100"/>
                <a:gd name="T38" fmla="*/ 100 w 100"/>
                <a:gd name="T39" fmla="*/ 66 h 100"/>
                <a:gd name="T40" fmla="*/ 37 w 100"/>
                <a:gd name="T41" fmla="*/ 66 h 100"/>
                <a:gd name="T42" fmla="*/ 36 w 100"/>
                <a:gd name="T43" fmla="*/ 62 h 100"/>
                <a:gd name="T44" fmla="*/ 72 w 100"/>
                <a:gd name="T45" fmla="*/ 89 h 100"/>
                <a:gd name="T46" fmla="*/ 83 w 100"/>
                <a:gd name="T47" fmla="*/ 100 h 100"/>
                <a:gd name="T48" fmla="*/ 94 w 100"/>
                <a:gd name="T49" fmla="*/ 89 h 100"/>
                <a:gd name="T50" fmla="*/ 83 w 100"/>
                <a:gd name="T51" fmla="*/ 77 h 100"/>
                <a:gd name="T52" fmla="*/ 72 w 100"/>
                <a:gd name="T53" fmla="*/ 89 h 100"/>
                <a:gd name="T54" fmla="*/ 16 w 100"/>
                <a:gd name="T55" fmla="*/ 89 h 100"/>
                <a:gd name="T56" fmla="*/ 27 w 100"/>
                <a:gd name="T57" fmla="*/ 100 h 100"/>
                <a:gd name="T58" fmla="*/ 38 w 100"/>
                <a:gd name="T59" fmla="*/ 89 h 100"/>
                <a:gd name="T60" fmla="*/ 27 w 100"/>
                <a:gd name="T61" fmla="*/ 77 h 100"/>
                <a:gd name="T62" fmla="*/ 16 w 100"/>
                <a:gd name="T63" fmla="*/ 89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00" h="100">
                  <a:moveTo>
                    <a:pt x="36" y="62"/>
                  </a:moveTo>
                  <a:cubicBezTo>
                    <a:pt x="98" y="45"/>
                    <a:pt x="98" y="45"/>
                    <a:pt x="98" y="45"/>
                  </a:cubicBezTo>
                  <a:cubicBezTo>
                    <a:pt x="99" y="44"/>
                    <a:pt x="100" y="43"/>
                    <a:pt x="100" y="42"/>
                  </a:cubicBezTo>
                  <a:cubicBezTo>
                    <a:pt x="100" y="11"/>
                    <a:pt x="100" y="11"/>
                    <a:pt x="100" y="11"/>
                  </a:cubicBezTo>
                  <a:cubicBezTo>
                    <a:pt x="21" y="11"/>
                    <a:pt x="21" y="11"/>
                    <a:pt x="21" y="11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1" y="1"/>
                    <a:pt x="20" y="0"/>
                    <a:pt x="19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2" y="66"/>
                    <a:pt x="22" y="66"/>
                    <a:pt x="22" y="66"/>
                  </a:cubicBezTo>
                  <a:cubicBezTo>
                    <a:pt x="22" y="75"/>
                    <a:pt x="22" y="75"/>
                    <a:pt x="22" y="75"/>
                  </a:cubicBezTo>
                  <a:cubicBezTo>
                    <a:pt x="22" y="76"/>
                    <a:pt x="23" y="77"/>
                    <a:pt x="25" y="77"/>
                  </a:cubicBezTo>
                  <a:cubicBezTo>
                    <a:pt x="27" y="77"/>
                    <a:pt x="27" y="77"/>
                    <a:pt x="27" y="77"/>
                  </a:cubicBezTo>
                  <a:cubicBezTo>
                    <a:pt x="83" y="77"/>
                    <a:pt x="83" y="77"/>
                    <a:pt x="83" y="77"/>
                  </a:cubicBezTo>
                  <a:cubicBezTo>
                    <a:pt x="97" y="77"/>
                    <a:pt x="97" y="77"/>
                    <a:pt x="97" y="77"/>
                  </a:cubicBezTo>
                  <a:cubicBezTo>
                    <a:pt x="99" y="77"/>
                    <a:pt x="100" y="76"/>
                    <a:pt x="100" y="75"/>
                  </a:cubicBezTo>
                  <a:cubicBezTo>
                    <a:pt x="100" y="66"/>
                    <a:pt x="100" y="66"/>
                    <a:pt x="100" y="66"/>
                  </a:cubicBezTo>
                  <a:cubicBezTo>
                    <a:pt x="37" y="66"/>
                    <a:pt x="37" y="66"/>
                    <a:pt x="37" y="66"/>
                  </a:cubicBezTo>
                  <a:cubicBezTo>
                    <a:pt x="31" y="66"/>
                    <a:pt x="31" y="64"/>
                    <a:pt x="36" y="62"/>
                  </a:cubicBezTo>
                  <a:close/>
                  <a:moveTo>
                    <a:pt x="72" y="89"/>
                  </a:moveTo>
                  <a:cubicBezTo>
                    <a:pt x="72" y="95"/>
                    <a:pt x="77" y="100"/>
                    <a:pt x="83" y="100"/>
                  </a:cubicBezTo>
                  <a:cubicBezTo>
                    <a:pt x="89" y="100"/>
                    <a:pt x="94" y="95"/>
                    <a:pt x="94" y="89"/>
                  </a:cubicBezTo>
                  <a:cubicBezTo>
                    <a:pt x="94" y="82"/>
                    <a:pt x="89" y="77"/>
                    <a:pt x="83" y="77"/>
                  </a:cubicBezTo>
                  <a:cubicBezTo>
                    <a:pt x="77" y="77"/>
                    <a:pt x="72" y="82"/>
                    <a:pt x="72" y="89"/>
                  </a:cubicBezTo>
                  <a:close/>
                  <a:moveTo>
                    <a:pt x="16" y="89"/>
                  </a:moveTo>
                  <a:cubicBezTo>
                    <a:pt x="16" y="95"/>
                    <a:pt x="21" y="100"/>
                    <a:pt x="27" y="100"/>
                  </a:cubicBezTo>
                  <a:cubicBezTo>
                    <a:pt x="33" y="100"/>
                    <a:pt x="38" y="95"/>
                    <a:pt x="38" y="89"/>
                  </a:cubicBezTo>
                  <a:cubicBezTo>
                    <a:pt x="38" y="82"/>
                    <a:pt x="33" y="77"/>
                    <a:pt x="27" y="77"/>
                  </a:cubicBezTo>
                  <a:cubicBezTo>
                    <a:pt x="21" y="77"/>
                    <a:pt x="16" y="82"/>
                    <a:pt x="16" y="8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sp>
        <p:nvSpPr>
          <p:cNvPr id="63" name="Freeform 31"/>
          <p:cNvSpPr>
            <a:spLocks/>
          </p:cNvSpPr>
          <p:nvPr/>
        </p:nvSpPr>
        <p:spPr bwMode="auto">
          <a:xfrm>
            <a:off x="8952506" y="4730734"/>
            <a:ext cx="2603097" cy="1776096"/>
          </a:xfrm>
          <a:custGeom>
            <a:avLst/>
            <a:gdLst>
              <a:gd name="T0" fmla="*/ 62 w 620"/>
              <a:gd name="T1" fmla="*/ 0 h 113"/>
              <a:gd name="T2" fmla="*/ 22 w 620"/>
              <a:gd name="T3" fmla="*/ 17 h 113"/>
              <a:gd name="T4" fmla="*/ 22 w 620"/>
              <a:gd name="T5" fmla="*/ 96 h 113"/>
              <a:gd name="T6" fmla="*/ 64 w 620"/>
              <a:gd name="T7" fmla="*/ 113 h 113"/>
              <a:gd name="T8" fmla="*/ 65 w 620"/>
              <a:gd name="T9" fmla="*/ 113 h 113"/>
              <a:gd name="T10" fmla="*/ 65 w 620"/>
              <a:gd name="T11" fmla="*/ 113 h 113"/>
              <a:gd name="T12" fmla="*/ 65 w 620"/>
              <a:gd name="T13" fmla="*/ 113 h 113"/>
              <a:gd name="T14" fmla="*/ 556 w 620"/>
              <a:gd name="T15" fmla="*/ 113 h 113"/>
              <a:gd name="T16" fmla="*/ 556 w 620"/>
              <a:gd name="T17" fmla="*/ 113 h 113"/>
              <a:gd name="T18" fmla="*/ 598 w 620"/>
              <a:gd name="T19" fmla="*/ 96 h 113"/>
              <a:gd name="T20" fmla="*/ 598 w 620"/>
              <a:gd name="T21" fmla="*/ 17 h 113"/>
              <a:gd name="T22" fmla="*/ 556 w 620"/>
              <a:gd name="T23" fmla="*/ 0 h 113"/>
              <a:gd name="T24" fmla="*/ 556 w 620"/>
              <a:gd name="T25" fmla="*/ 0 h 113"/>
              <a:gd name="T26" fmla="*/ 65 w 620"/>
              <a:gd name="T27" fmla="*/ 0 h 113"/>
              <a:gd name="T28" fmla="*/ 65 w 620"/>
              <a:gd name="T29" fmla="*/ 0 h 113"/>
              <a:gd name="T30" fmla="*/ 65 w 620"/>
              <a:gd name="T31" fmla="*/ 0 h 113"/>
              <a:gd name="T32" fmla="*/ 64 w 620"/>
              <a:gd name="T33" fmla="*/ 0 h 113"/>
              <a:gd name="T34" fmla="*/ 62 w 620"/>
              <a:gd name="T35" fmla="*/ 0 h 1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620" h="113">
                <a:moveTo>
                  <a:pt x="62" y="0"/>
                </a:moveTo>
                <a:cubicBezTo>
                  <a:pt x="48" y="0"/>
                  <a:pt x="33" y="6"/>
                  <a:pt x="22" y="17"/>
                </a:cubicBezTo>
                <a:cubicBezTo>
                  <a:pt x="0" y="39"/>
                  <a:pt x="0" y="74"/>
                  <a:pt x="22" y="96"/>
                </a:cubicBezTo>
                <a:cubicBezTo>
                  <a:pt x="34" y="108"/>
                  <a:pt x="49" y="113"/>
                  <a:pt x="64" y="113"/>
                </a:cubicBezTo>
                <a:cubicBezTo>
                  <a:pt x="64" y="113"/>
                  <a:pt x="64" y="113"/>
                  <a:pt x="65" y="113"/>
                </a:cubicBezTo>
                <a:cubicBezTo>
                  <a:pt x="65" y="113"/>
                  <a:pt x="65" y="113"/>
                  <a:pt x="65" y="113"/>
                </a:cubicBezTo>
                <a:cubicBezTo>
                  <a:pt x="65" y="113"/>
                  <a:pt x="65" y="113"/>
                  <a:pt x="65" y="113"/>
                </a:cubicBezTo>
                <a:cubicBezTo>
                  <a:pt x="556" y="113"/>
                  <a:pt x="556" y="113"/>
                  <a:pt x="556" y="113"/>
                </a:cubicBezTo>
                <a:cubicBezTo>
                  <a:pt x="556" y="113"/>
                  <a:pt x="556" y="113"/>
                  <a:pt x="556" y="113"/>
                </a:cubicBezTo>
                <a:cubicBezTo>
                  <a:pt x="571" y="113"/>
                  <a:pt x="586" y="108"/>
                  <a:pt x="598" y="96"/>
                </a:cubicBezTo>
                <a:cubicBezTo>
                  <a:pt x="620" y="74"/>
                  <a:pt x="620" y="39"/>
                  <a:pt x="598" y="17"/>
                </a:cubicBezTo>
                <a:cubicBezTo>
                  <a:pt x="586" y="5"/>
                  <a:pt x="571" y="0"/>
                  <a:pt x="556" y="0"/>
                </a:cubicBezTo>
                <a:cubicBezTo>
                  <a:pt x="556" y="0"/>
                  <a:pt x="556" y="0"/>
                  <a:pt x="556" y="0"/>
                </a:cubicBezTo>
                <a:cubicBezTo>
                  <a:pt x="65" y="0"/>
                  <a:pt x="65" y="0"/>
                  <a:pt x="65" y="0"/>
                </a:cubicBezTo>
                <a:cubicBezTo>
                  <a:pt x="65" y="0"/>
                  <a:pt x="65" y="0"/>
                  <a:pt x="65" y="0"/>
                </a:cubicBezTo>
                <a:cubicBezTo>
                  <a:pt x="65" y="0"/>
                  <a:pt x="65" y="0"/>
                  <a:pt x="65" y="0"/>
                </a:cubicBezTo>
                <a:cubicBezTo>
                  <a:pt x="64" y="0"/>
                  <a:pt x="64" y="0"/>
                  <a:pt x="64" y="0"/>
                </a:cubicBezTo>
                <a:cubicBezTo>
                  <a:pt x="63" y="0"/>
                  <a:pt x="63" y="0"/>
                  <a:pt x="62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0" name="Text Placeholder 4"/>
          <p:cNvSpPr>
            <a:spLocks noGrp="1"/>
          </p:cNvSpPr>
          <p:nvPr>
            <p:ph type="body" sz="quarter" idx="12"/>
          </p:nvPr>
        </p:nvSpPr>
        <p:spPr>
          <a:xfrm>
            <a:off x="1066800" y="1553711"/>
            <a:ext cx="10058398" cy="399359"/>
          </a:xfrm>
        </p:spPr>
        <p:txBody>
          <a:bodyPr lIns="0" anchor="b"/>
          <a:lstStyle/>
          <a:p>
            <a:r>
              <a:rPr lang="ro-RO" sz="1400" dirty="0"/>
              <a:t>Lunile 2- 4 (Octombrie – decembrie 2019)</a:t>
            </a:r>
            <a:endParaRPr lang="en-GB" dirty="0"/>
          </a:p>
        </p:txBody>
      </p:sp>
      <p:sp>
        <p:nvSpPr>
          <p:cNvPr id="81" name="Text Placeholder 1"/>
          <p:cNvSpPr>
            <a:spLocks noGrp="1"/>
          </p:cNvSpPr>
          <p:nvPr>
            <p:ph type="body" sz="quarter" idx="12"/>
          </p:nvPr>
        </p:nvSpPr>
        <p:spPr>
          <a:xfrm>
            <a:off x="1207294" y="4150994"/>
            <a:ext cx="1866900" cy="254318"/>
          </a:xfrm>
        </p:spPr>
        <p:txBody>
          <a:bodyPr lIns="0" anchor="ctr">
            <a:noAutofit/>
          </a:bodyPr>
          <a:lstStyle/>
          <a:p>
            <a:pPr algn="ctr"/>
            <a:r>
              <a:rPr lang="ro-RO" sz="1600" dirty="0"/>
              <a:t>APEL DE SELECȚIE</a:t>
            </a:r>
            <a:endParaRPr lang="en-GB" sz="1600" dirty="0"/>
          </a:p>
        </p:txBody>
      </p:sp>
      <p:sp>
        <p:nvSpPr>
          <p:cNvPr id="82" name="Text Placeholder 1"/>
          <p:cNvSpPr>
            <a:spLocks noGrp="1"/>
          </p:cNvSpPr>
          <p:nvPr>
            <p:ph type="body" sz="quarter" idx="12"/>
          </p:nvPr>
        </p:nvSpPr>
        <p:spPr>
          <a:xfrm>
            <a:off x="3755651" y="4148137"/>
            <a:ext cx="2061323" cy="254318"/>
          </a:xfrm>
        </p:spPr>
        <p:txBody>
          <a:bodyPr lIns="0" anchor="ctr">
            <a:noAutofit/>
          </a:bodyPr>
          <a:lstStyle/>
          <a:p>
            <a:pPr algn="ctr"/>
            <a:r>
              <a:rPr lang="ro-RO" sz="1600" dirty="0"/>
              <a:t>GHIDUL CANDIDATULUI</a:t>
            </a:r>
            <a:endParaRPr lang="en-GB" sz="1600" dirty="0"/>
          </a:p>
        </p:txBody>
      </p:sp>
      <p:sp>
        <p:nvSpPr>
          <p:cNvPr id="85" name="Text Placeholder 1"/>
          <p:cNvSpPr>
            <a:spLocks noGrp="1"/>
          </p:cNvSpPr>
          <p:nvPr>
            <p:ph type="body" sz="quarter" idx="12"/>
          </p:nvPr>
        </p:nvSpPr>
        <p:spPr>
          <a:xfrm>
            <a:off x="6498431" y="4150994"/>
            <a:ext cx="1866900" cy="254318"/>
          </a:xfrm>
        </p:spPr>
        <p:txBody>
          <a:bodyPr lIns="0" anchor="ctr">
            <a:noAutofit/>
          </a:bodyPr>
          <a:lstStyle/>
          <a:p>
            <a:pPr algn="ctr"/>
            <a:r>
              <a:rPr lang="ro-RO" sz="1600" dirty="0"/>
              <a:t>DOSAR DE SELECȚIE</a:t>
            </a:r>
            <a:endParaRPr lang="en-GB" sz="1600" dirty="0"/>
          </a:p>
        </p:txBody>
      </p:sp>
      <p:sp>
        <p:nvSpPr>
          <p:cNvPr id="86" name="Text Placeholder 1"/>
          <p:cNvSpPr>
            <a:spLocks noGrp="1"/>
          </p:cNvSpPr>
          <p:nvPr>
            <p:ph type="body" sz="quarter" idx="12"/>
          </p:nvPr>
        </p:nvSpPr>
        <p:spPr>
          <a:xfrm>
            <a:off x="9136062" y="4148137"/>
            <a:ext cx="1866900" cy="254318"/>
          </a:xfrm>
        </p:spPr>
        <p:txBody>
          <a:bodyPr lIns="0" anchor="ctr">
            <a:noAutofit/>
          </a:bodyPr>
          <a:lstStyle/>
          <a:p>
            <a:pPr algn="ctr"/>
            <a:r>
              <a:rPr lang="ro-RO" sz="1600" dirty="0"/>
              <a:t>EVALUATORI EXTERNI</a:t>
            </a:r>
            <a:endParaRPr lang="en-GB" sz="1600" dirty="0"/>
          </a:p>
        </p:txBody>
      </p:sp>
      <p:sp>
        <p:nvSpPr>
          <p:cNvPr id="88" name="Text Placeholder 4"/>
          <p:cNvSpPr>
            <a:spLocks noGrp="1"/>
          </p:cNvSpPr>
          <p:nvPr>
            <p:ph type="body" sz="quarter" idx="15"/>
          </p:nvPr>
        </p:nvSpPr>
        <p:spPr>
          <a:xfrm>
            <a:off x="998943" y="5012895"/>
            <a:ext cx="2143896" cy="1334648"/>
          </a:xfrm>
        </p:spPr>
        <p:txBody>
          <a:bodyPr wrap="square" anchor="ctr"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o-RO" dirty="0"/>
              <a:t>Document descriptiv cu toată procedura de selecție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ro-RO" dirty="0"/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o-RO" dirty="0"/>
              <a:t>Aprobat în CA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ro-RO" dirty="0"/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o-RO" dirty="0"/>
              <a:t>Document oficial al școlii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GB" dirty="0"/>
          </a:p>
        </p:txBody>
      </p:sp>
      <p:sp>
        <p:nvSpPr>
          <p:cNvPr id="94" name="Text Placeholder 4"/>
          <p:cNvSpPr>
            <a:spLocks noGrp="1"/>
          </p:cNvSpPr>
          <p:nvPr>
            <p:ph type="body" sz="quarter" idx="15"/>
          </p:nvPr>
        </p:nvSpPr>
        <p:spPr>
          <a:xfrm>
            <a:off x="3806458" y="4730034"/>
            <a:ext cx="2061324" cy="1566894"/>
          </a:xfrm>
        </p:spPr>
        <p:txBody>
          <a:bodyPr wrap="square" anchor="ctr">
            <a:norm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o-RO" dirty="0"/>
              <a:t>Document anexă la Apelul de selecție cu explicații tehnice referitoare la procedură.</a:t>
            </a:r>
            <a:endParaRPr lang="en-GB" dirty="0"/>
          </a:p>
        </p:txBody>
      </p:sp>
      <p:sp>
        <p:nvSpPr>
          <p:cNvPr id="100" name="Text Placeholder 4"/>
          <p:cNvSpPr>
            <a:spLocks noGrp="1"/>
          </p:cNvSpPr>
          <p:nvPr>
            <p:ph type="body" sz="quarter" idx="15"/>
          </p:nvPr>
        </p:nvSpPr>
        <p:spPr>
          <a:xfrm>
            <a:off x="6401546" y="4729333"/>
            <a:ext cx="2104174" cy="1777497"/>
          </a:xfrm>
        </p:spPr>
        <p:txBody>
          <a:bodyPr wrap="square" anchor="ctr"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o-RO" dirty="0">
                <a:solidFill>
                  <a:schemeClr val="accent6">
                    <a:lumMod val="10000"/>
                  </a:schemeClr>
                </a:solidFill>
              </a:rPr>
              <a:t>Formular de candidatură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ro-RO" dirty="0">
              <a:solidFill>
                <a:schemeClr val="accent6">
                  <a:lumMod val="10000"/>
                </a:schemeClr>
              </a:solidFill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o-RO" dirty="0">
                <a:solidFill>
                  <a:schemeClr val="accent6">
                    <a:lumMod val="10000"/>
                  </a:schemeClr>
                </a:solidFill>
              </a:rPr>
              <a:t>Test cunoștințe lingvistice </a:t>
            </a:r>
            <a:r>
              <a:rPr lang="ro-RO" dirty="0" err="1">
                <a:solidFill>
                  <a:schemeClr val="accent6">
                    <a:lumMod val="10000"/>
                  </a:schemeClr>
                </a:solidFill>
              </a:rPr>
              <a:t>lb</a:t>
            </a:r>
            <a:r>
              <a:rPr lang="ro-RO" dirty="0">
                <a:solidFill>
                  <a:schemeClr val="accent6">
                    <a:lumMod val="10000"/>
                  </a:schemeClr>
                </a:solidFill>
              </a:rPr>
              <a:t> engleză</a:t>
            </a:r>
            <a:endParaRPr lang="en-GB" dirty="0">
              <a:solidFill>
                <a:schemeClr val="accent6">
                  <a:lumMod val="10000"/>
                </a:schemeClr>
              </a:solidFill>
            </a:endParaRPr>
          </a:p>
        </p:txBody>
      </p:sp>
      <p:sp>
        <p:nvSpPr>
          <p:cNvPr id="106" name="Text Placeholder 4"/>
          <p:cNvSpPr>
            <a:spLocks noGrp="1"/>
          </p:cNvSpPr>
          <p:nvPr>
            <p:ph type="body" sz="quarter" idx="15"/>
          </p:nvPr>
        </p:nvSpPr>
        <p:spPr>
          <a:xfrm>
            <a:off x="9136062" y="4780650"/>
            <a:ext cx="2309934" cy="1566893"/>
          </a:xfrm>
        </p:spPr>
        <p:txBody>
          <a:bodyPr wrap="square" anchor="ctr"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o-RO" dirty="0">
                <a:solidFill>
                  <a:schemeClr val="accent6">
                    <a:lumMod val="10000"/>
                  </a:schemeClr>
                </a:solidFill>
              </a:rPr>
              <a:t>Evaluatori externi din ISJ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o-RO" dirty="0">
                <a:solidFill>
                  <a:schemeClr val="accent6">
                    <a:lumMod val="10000"/>
                  </a:schemeClr>
                </a:solidFill>
              </a:rPr>
              <a:t>Semnare declarație </a:t>
            </a:r>
            <a:r>
              <a:rPr lang="ro-RO" dirty="0" err="1">
                <a:solidFill>
                  <a:schemeClr val="accent6">
                    <a:lumMod val="10000"/>
                  </a:schemeClr>
                </a:solidFill>
              </a:rPr>
              <a:t>pt</a:t>
            </a:r>
            <a:r>
              <a:rPr lang="ro-RO" dirty="0">
                <a:solidFill>
                  <a:schemeClr val="accent6">
                    <a:lumMod val="10000"/>
                  </a:schemeClr>
                </a:solidFill>
              </a:rPr>
              <a:t> evitarea conflictului de interese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o-RO" dirty="0">
                <a:solidFill>
                  <a:schemeClr val="accent6">
                    <a:lumMod val="10000"/>
                  </a:schemeClr>
                </a:solidFill>
              </a:rPr>
              <a:t>Fisă de notare si feedback trimis fiecărui participant</a:t>
            </a:r>
            <a:endParaRPr lang="en-GB" dirty="0">
              <a:solidFill>
                <a:schemeClr val="accent6">
                  <a:lumMod val="1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2949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1" dur="500"/>
                                        <p:tgtEl>
                                          <p:spTgt spid="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5" dur="500"/>
                                        <p:tgtEl>
                                          <p:spTgt spid="8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9" dur="500"/>
                                        <p:tgtEl>
                                          <p:spTgt spid="8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0"/>
                            </p:stCondLst>
                            <p:childTnLst>
                              <p:par>
                                <p:cTn id="61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3" dur="500"/>
                                        <p:tgtEl>
                                          <p:spTgt spid="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500"/>
                            </p:stCondLst>
                            <p:childTnLst>
                              <p:par>
                                <p:cTn id="65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7" dur="500"/>
                                        <p:tgtEl>
                                          <p:spTgt spid="1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8000"/>
                            </p:stCondLst>
                            <p:childTnLst>
                              <p:par>
                                <p:cTn id="69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1" dur="500"/>
                                        <p:tgtEl>
                                          <p:spTgt spid="10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8500"/>
                            </p:stCondLst>
                            <p:childTnLst>
                              <p:par>
                                <p:cTn id="73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5" dur="500"/>
                                        <p:tgtEl>
                                          <p:spTgt spid="1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9000"/>
                            </p:stCondLst>
                            <p:childTnLst>
                              <p:par>
                                <p:cTn id="77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9" dur="500"/>
                                        <p:tgtEl>
                                          <p:spTgt spid="10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9500"/>
                            </p:stCondLst>
                            <p:childTnLst>
                              <p:par>
                                <p:cTn id="81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3" dur="500"/>
                                        <p:tgtEl>
                                          <p:spTgt spid="10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" grpId="0"/>
      <p:bldP spid="69" grpId="0" build="p"/>
      <p:bldP spid="80" grpId="0" build="p"/>
      <p:bldP spid="81" grpId="0" build="p"/>
      <p:bldP spid="82" grpId="0" build="p"/>
      <p:bldP spid="85" grpId="0" build="p"/>
      <p:bldP spid="86" grpId="0" build="p"/>
      <p:bldP spid="88" grpId="0" uiExpand="1" build="p"/>
      <p:bldP spid="94" grpId="0" build="p"/>
      <p:bldP spid="100" grpId="0" build="p"/>
      <p:bldP spid="106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ectangle 38"/>
          <p:cNvSpPr/>
          <p:nvPr/>
        </p:nvSpPr>
        <p:spPr>
          <a:xfrm>
            <a:off x="0" y="0"/>
            <a:ext cx="12192000" cy="2940148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30" name="Title 1"/>
          <p:cNvSpPr>
            <a:spLocks noGrp="1"/>
          </p:cNvSpPr>
          <p:nvPr>
            <p:ph type="ctrTitle"/>
          </p:nvPr>
        </p:nvSpPr>
        <p:spPr>
          <a:xfrm>
            <a:off x="1075004" y="3398128"/>
            <a:ext cx="5020996" cy="505969"/>
          </a:xfrm>
        </p:spPr>
        <p:txBody>
          <a:bodyPr lIns="0"/>
          <a:lstStyle/>
          <a:p>
            <a:pPr lvl="0"/>
            <a:r>
              <a:rPr lang="ro-RO" dirty="0"/>
              <a:t>SELECȚIE BENEFICIARI</a:t>
            </a:r>
            <a:endParaRPr lang="en-GB" dirty="0"/>
          </a:p>
        </p:txBody>
      </p:sp>
      <p:sp>
        <p:nvSpPr>
          <p:cNvPr id="31" name="Subtitle 2"/>
          <p:cNvSpPr>
            <a:spLocks noGrp="1"/>
          </p:cNvSpPr>
          <p:nvPr>
            <p:ph type="subTitle" idx="1"/>
          </p:nvPr>
        </p:nvSpPr>
        <p:spPr>
          <a:xfrm>
            <a:off x="1075221" y="4290060"/>
            <a:ext cx="5020561" cy="261901"/>
          </a:xfrm>
        </p:spPr>
        <p:txBody>
          <a:bodyPr lIns="0">
            <a:noAutofit/>
          </a:bodyPr>
          <a:lstStyle/>
          <a:p>
            <a:pPr lvl="0"/>
            <a:r>
              <a:rPr lang="en-GB" sz="3200" dirty="0">
                <a:solidFill>
                  <a:srgbClr val="FF0000"/>
                </a:solidFill>
              </a:rPr>
              <a:t>http://eduinclusive.eu/</a:t>
            </a:r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6091461" y="3377991"/>
            <a:ext cx="5033737" cy="2317051"/>
          </a:xfrm>
        </p:spPr>
        <p:txBody>
          <a:bodyPr>
            <a:normAutofit/>
          </a:bodyPr>
          <a:lstStyle/>
          <a:p>
            <a:pPr marL="285750" indent="-285750">
              <a:buFontTx/>
              <a:buChar char="-"/>
            </a:pPr>
            <a:r>
              <a:rPr lang="ro-RO" sz="1600" dirty="0"/>
              <a:t>Ghidul candidatului</a:t>
            </a:r>
          </a:p>
          <a:p>
            <a:pPr marL="285750" indent="-285750">
              <a:buFontTx/>
              <a:buChar char="-"/>
            </a:pPr>
            <a:r>
              <a:rPr lang="ro-RO" sz="1600" dirty="0"/>
              <a:t>Min 2 întâlniri tehnice înainte de depunerea dosarelor</a:t>
            </a:r>
          </a:p>
          <a:p>
            <a:pPr marL="285750" indent="-285750">
              <a:buFontTx/>
              <a:buChar char="-"/>
            </a:pPr>
            <a:r>
              <a:rPr lang="ro-RO" sz="1600" dirty="0"/>
              <a:t>Video-conferință online – explicații</a:t>
            </a:r>
          </a:p>
          <a:p>
            <a:pPr marL="285750" indent="-285750">
              <a:buFontTx/>
              <a:buChar char="-"/>
            </a:pPr>
            <a:r>
              <a:rPr lang="ro-RO" sz="1600" dirty="0"/>
              <a:t>Materiale demonstrative pe website-</a:t>
            </a:r>
            <a:r>
              <a:rPr lang="ro-RO" sz="1600" dirty="0" err="1"/>
              <a:t>ul</a:t>
            </a:r>
            <a:r>
              <a:rPr lang="ro-RO" sz="1600" dirty="0"/>
              <a:t> de proiect</a:t>
            </a:r>
            <a:endParaRPr lang="en-GB" sz="1600" dirty="0"/>
          </a:p>
        </p:txBody>
      </p:sp>
      <p:sp>
        <p:nvSpPr>
          <p:cNvPr id="8" name="Shape 58"/>
          <p:cNvSpPr/>
          <p:nvPr/>
        </p:nvSpPr>
        <p:spPr>
          <a:xfrm flipH="1" flipV="1">
            <a:off x="5727700" y="3467100"/>
            <a:ext cx="0" cy="1645920"/>
          </a:xfrm>
          <a:prstGeom prst="line">
            <a:avLst/>
          </a:prstGeom>
          <a:ln w="9525" cap="rnd">
            <a:solidFill>
              <a:schemeClr val="accent6"/>
            </a:solidFill>
            <a:prstDash val="solid"/>
            <a:round/>
          </a:ln>
        </p:spPr>
        <p:txBody>
          <a:bodyPr lIns="50800" tIns="50800" rIns="50800" bIns="50800" anchor="ctr"/>
          <a:lstStyle/>
          <a:p>
            <a:pPr lvl="0"/>
            <a:endParaRPr/>
          </a:p>
        </p:txBody>
      </p:sp>
    </p:spTree>
    <p:extLst>
      <p:ext uri="{BB962C8B-B14F-4D97-AF65-F5344CB8AC3E}">
        <p14:creationId xmlns:p14="http://schemas.microsoft.com/office/powerpoint/2010/main" val="6861150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animBg="1"/>
      <p:bldP spid="30" grpId="0"/>
      <p:bldP spid="31" grpId="0" build="p"/>
      <p:bldP spid="9" grpId="0" uiExpand="1" build="p"/>
      <p:bldP spid="8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ectangle 3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Text Placeholder 27"/>
          <p:cNvSpPr>
            <a:spLocks noGrp="1"/>
          </p:cNvSpPr>
          <p:nvPr>
            <p:ph type="body" sz="quarter" idx="16"/>
          </p:nvPr>
        </p:nvSpPr>
        <p:spPr>
          <a:xfrm>
            <a:off x="1774371" y="2180822"/>
            <a:ext cx="8643258" cy="1999291"/>
          </a:xfrm>
        </p:spPr>
        <p:txBody>
          <a:bodyPr>
            <a:normAutofit/>
          </a:bodyPr>
          <a:lstStyle/>
          <a:p>
            <a:pPr algn="ctr"/>
            <a:r>
              <a:rPr lang="ro-RO" sz="3600" dirty="0">
                <a:latin typeface="Source Sans Pro Light" panose="020B0403030403020204" pitchFamily="34" charset="0"/>
              </a:rPr>
              <a:t>FORMULARUL DE CANDIDATURĂ REPREZINTĂ UN DOCUMENT CONTRACTUAL CU ȘCOALA</a:t>
            </a:r>
            <a:endParaRPr lang="en-GB" sz="3600" dirty="0">
              <a:latin typeface="Source Sans Pro Light" panose="020B0403030403020204" pitchFamily="34" charset="0"/>
            </a:endParaRPr>
          </a:p>
        </p:txBody>
      </p:sp>
      <p:sp>
        <p:nvSpPr>
          <p:cNvPr id="16" name="Text Placeholder 30"/>
          <p:cNvSpPr>
            <a:spLocks noGrp="1"/>
          </p:cNvSpPr>
          <p:nvPr>
            <p:ph type="body" sz="quarter" idx="19"/>
          </p:nvPr>
        </p:nvSpPr>
        <p:spPr>
          <a:xfrm>
            <a:off x="1066801" y="693348"/>
            <a:ext cx="4901149" cy="521405"/>
          </a:xfrm>
        </p:spPr>
        <p:txBody>
          <a:bodyPr/>
          <a:lstStyle/>
          <a:p>
            <a:r>
              <a:rPr lang="en-GB" dirty="0"/>
              <a:t>SELECȚIE BENEFICIARI</a:t>
            </a:r>
          </a:p>
        </p:txBody>
      </p:sp>
      <p:sp>
        <p:nvSpPr>
          <p:cNvPr id="17" name="Text Placeholder 1023"/>
          <p:cNvSpPr>
            <a:spLocks noGrp="1"/>
          </p:cNvSpPr>
          <p:nvPr>
            <p:ph type="body" sz="quarter" idx="20"/>
          </p:nvPr>
        </p:nvSpPr>
        <p:spPr>
          <a:xfrm>
            <a:off x="1066799" y="1188836"/>
            <a:ext cx="4150569" cy="311150"/>
          </a:xfrm>
        </p:spPr>
        <p:txBody>
          <a:bodyPr>
            <a:normAutofit lnSpcReduction="10000"/>
          </a:bodyPr>
          <a:lstStyle/>
          <a:p>
            <a:r>
              <a:rPr lang="ro-RO" sz="1800" b="1" dirty="0">
                <a:solidFill>
                  <a:srgbClr val="FF0000"/>
                </a:solidFill>
                <a:latin typeface="Source Sans Pro Ligth"/>
              </a:rPr>
              <a:t>IMPORTANT</a:t>
            </a:r>
            <a:endParaRPr lang="en-GB" sz="1800" b="1" dirty="0">
              <a:solidFill>
                <a:srgbClr val="FF0000"/>
              </a:solidFill>
              <a:latin typeface="Source Sans Pro Ligth"/>
            </a:endParaRPr>
          </a:p>
          <a:p>
            <a:endParaRPr lang="en-GB" dirty="0">
              <a:latin typeface="Source Sans Pro Ligth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5683657" y="4631235"/>
            <a:ext cx="824687" cy="886013"/>
            <a:chOff x="5683657" y="4631235"/>
            <a:chExt cx="824687" cy="886013"/>
          </a:xfrm>
        </p:grpSpPr>
        <p:sp>
          <p:nvSpPr>
            <p:cNvPr id="18" name="Flowchart: Connector 17"/>
            <p:cNvSpPr/>
            <p:nvPr/>
          </p:nvSpPr>
          <p:spPr>
            <a:xfrm>
              <a:off x="5683658" y="4692563"/>
              <a:ext cx="824686" cy="824685"/>
            </a:xfrm>
            <a:prstGeom prst="flowChartConnector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" name="Flowchart: Connector 18"/>
            <p:cNvSpPr/>
            <p:nvPr/>
          </p:nvSpPr>
          <p:spPr>
            <a:xfrm>
              <a:off x="5683657" y="4631235"/>
              <a:ext cx="824686" cy="824685"/>
            </a:xfrm>
            <a:prstGeom prst="flowChartConnec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12" name="Oval 11"/>
          <p:cNvSpPr/>
          <p:nvPr/>
        </p:nvSpPr>
        <p:spPr>
          <a:xfrm>
            <a:off x="10758488" y="685800"/>
            <a:ext cx="366711" cy="366711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149319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build="p"/>
      <p:bldP spid="16" grpId="0" build="p"/>
      <p:bldP spid="17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 Placeholder 27"/>
          <p:cNvSpPr>
            <a:spLocks noGrp="1"/>
          </p:cNvSpPr>
          <p:nvPr>
            <p:ph type="body" sz="quarter" idx="16"/>
          </p:nvPr>
        </p:nvSpPr>
        <p:spPr>
          <a:xfrm>
            <a:off x="1066799" y="2180822"/>
            <a:ext cx="10338080" cy="1999291"/>
          </a:xfrm>
        </p:spPr>
        <p:txBody>
          <a:bodyPr>
            <a:normAutofit fontScale="47500" lnSpcReduction="20000"/>
          </a:bodyPr>
          <a:lstStyle/>
          <a:p>
            <a:pPr marL="571500" indent="-571500">
              <a:buFontTx/>
              <a:buChar char="-"/>
            </a:pPr>
            <a:r>
              <a:rPr lang="ro-RO" sz="3600" b="1" dirty="0">
                <a:latin typeface="Source Sans Pro Light" panose="020B0403030403020204" pitchFamily="34" charset="0"/>
              </a:rPr>
              <a:t>SERVICII DE PREGĂTIRE LINGVISTICĂ, CULTURALĂ, PEDAGOGIE A STAGIULUI DE FORMARE</a:t>
            </a:r>
          </a:p>
          <a:p>
            <a:pPr marL="571500" indent="-571500">
              <a:buFontTx/>
              <a:buChar char="-"/>
            </a:pPr>
            <a:r>
              <a:rPr lang="ro-RO" sz="3600" b="1" dirty="0">
                <a:latin typeface="Source Sans Pro Light" panose="020B0403030403020204" pitchFamily="34" charset="0"/>
              </a:rPr>
              <a:t>PLATA SERVICIILOR DE TRANSPORT</a:t>
            </a:r>
          </a:p>
          <a:p>
            <a:pPr marL="571500" indent="-571500">
              <a:buFontTx/>
              <a:buChar char="-"/>
            </a:pPr>
            <a:r>
              <a:rPr lang="ro-RO" sz="3600" b="1" dirty="0">
                <a:latin typeface="Source Sans Pro Light" panose="020B0403030403020204" pitchFamily="34" charset="0"/>
              </a:rPr>
              <a:t>PLATA SERVICIILOR DE CAZARE – HOTEL MIN 3*, MIC DEJUN INCLUS</a:t>
            </a:r>
          </a:p>
          <a:p>
            <a:pPr marL="571500" indent="-571500">
              <a:buFontTx/>
              <a:buChar char="-"/>
            </a:pPr>
            <a:r>
              <a:rPr lang="ro-RO" sz="3600" b="1" dirty="0">
                <a:latin typeface="Source Sans Pro Light" panose="020B0403030403020204" pitchFamily="34" charset="0"/>
              </a:rPr>
              <a:t>PLATĂ DIURNĂ EXTERNĂ</a:t>
            </a:r>
          </a:p>
          <a:p>
            <a:pPr marL="571500" indent="-571500">
              <a:buFontTx/>
              <a:buChar char="-"/>
            </a:pPr>
            <a:r>
              <a:rPr lang="ro-RO" sz="3600" b="1" dirty="0">
                <a:latin typeface="Source Sans Pro Light" panose="020B0403030403020204" pitchFamily="34" charset="0"/>
              </a:rPr>
              <a:t>ASIGURARE MEDICALĂ ȘI DE CĂLĂTORIE</a:t>
            </a:r>
          </a:p>
          <a:p>
            <a:pPr marL="571500" indent="-571500">
              <a:buFontTx/>
              <a:buChar char="-"/>
            </a:pPr>
            <a:r>
              <a:rPr lang="ro-RO" sz="3600" b="1" dirty="0">
                <a:latin typeface="Source Sans Pro Light" panose="020B0403030403020204" pitchFamily="34" charset="0"/>
              </a:rPr>
              <a:t>PLATA TAXELOR DE CURS</a:t>
            </a:r>
          </a:p>
          <a:p>
            <a:endParaRPr lang="en-GB" sz="3600" b="1" dirty="0">
              <a:latin typeface="Source Sans Pro Light" panose="020B0403030403020204" pitchFamily="34" charset="0"/>
            </a:endParaRPr>
          </a:p>
        </p:txBody>
      </p:sp>
      <p:sp>
        <p:nvSpPr>
          <p:cNvPr id="16" name="Text Placeholder 30"/>
          <p:cNvSpPr>
            <a:spLocks noGrp="1"/>
          </p:cNvSpPr>
          <p:nvPr>
            <p:ph type="body" sz="quarter" idx="19"/>
          </p:nvPr>
        </p:nvSpPr>
        <p:spPr>
          <a:xfrm>
            <a:off x="1066801" y="693348"/>
            <a:ext cx="4901149" cy="521405"/>
          </a:xfrm>
        </p:spPr>
        <p:txBody>
          <a:bodyPr/>
          <a:lstStyle/>
          <a:p>
            <a:r>
              <a:rPr lang="ro-RO" dirty="0"/>
              <a:t>OFERTA ȘCOLII</a:t>
            </a:r>
            <a:endParaRPr lang="en-GB" dirty="0"/>
          </a:p>
        </p:txBody>
      </p:sp>
      <p:sp>
        <p:nvSpPr>
          <p:cNvPr id="17" name="Text Placeholder 1023"/>
          <p:cNvSpPr>
            <a:spLocks noGrp="1"/>
          </p:cNvSpPr>
          <p:nvPr>
            <p:ph type="body" sz="quarter" idx="20"/>
          </p:nvPr>
        </p:nvSpPr>
        <p:spPr>
          <a:xfrm>
            <a:off x="1066799" y="1188836"/>
            <a:ext cx="4150569" cy="311150"/>
          </a:xfrm>
        </p:spPr>
        <p:txBody>
          <a:bodyPr/>
          <a:lstStyle/>
          <a:p>
            <a:r>
              <a:rPr lang="ro-RO" dirty="0">
                <a:solidFill>
                  <a:srgbClr val="FF0000"/>
                </a:solidFill>
                <a:latin typeface="Source Sans Pro Ligth"/>
              </a:rPr>
              <a:t>Prin programul Erasmus+</a:t>
            </a:r>
            <a:endParaRPr lang="en-GB" dirty="0">
              <a:solidFill>
                <a:srgbClr val="FF0000"/>
              </a:solidFill>
              <a:latin typeface="Source Sans Pro Ligth"/>
            </a:endParaRPr>
          </a:p>
          <a:p>
            <a:endParaRPr lang="en-GB" dirty="0">
              <a:latin typeface="Source Sans Pro Ligth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5683657" y="4631235"/>
            <a:ext cx="824687" cy="886013"/>
            <a:chOff x="5683657" y="4631235"/>
            <a:chExt cx="824687" cy="886013"/>
          </a:xfrm>
        </p:grpSpPr>
        <p:sp>
          <p:nvSpPr>
            <p:cNvPr id="18" name="Flowchart: Connector 17"/>
            <p:cNvSpPr/>
            <p:nvPr/>
          </p:nvSpPr>
          <p:spPr>
            <a:xfrm>
              <a:off x="5683658" y="4692563"/>
              <a:ext cx="824686" cy="824685"/>
            </a:xfrm>
            <a:prstGeom prst="flowChartConnector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" name="Flowchart: Connector 18"/>
            <p:cNvSpPr/>
            <p:nvPr/>
          </p:nvSpPr>
          <p:spPr>
            <a:xfrm>
              <a:off x="5683657" y="4631235"/>
              <a:ext cx="824686" cy="824685"/>
            </a:xfrm>
            <a:prstGeom prst="flowChartConnec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1879863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9" dur="500"/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3" dur="500"/>
                                        <p:tgtEl>
                                          <p:spTgt spid="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1" dur="500"/>
                                        <p:tgtEl>
                                          <p:spTgt spid="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5" dur="500"/>
                                        <p:tgtEl>
                                          <p:spTgt spid="2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build="p"/>
      <p:bldP spid="16" grpId="0" build="p"/>
      <p:bldP spid="17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 Placeholder 27"/>
          <p:cNvSpPr>
            <a:spLocks noGrp="1"/>
          </p:cNvSpPr>
          <p:nvPr>
            <p:ph type="body" sz="quarter" idx="16"/>
          </p:nvPr>
        </p:nvSpPr>
        <p:spPr>
          <a:xfrm>
            <a:off x="1066799" y="2180822"/>
            <a:ext cx="10338080" cy="1999291"/>
          </a:xfrm>
        </p:spPr>
        <p:txBody>
          <a:bodyPr>
            <a:normAutofit fontScale="47500" lnSpcReduction="20000"/>
          </a:bodyPr>
          <a:lstStyle/>
          <a:p>
            <a:pPr marL="571500" indent="-571500">
              <a:buFontTx/>
              <a:buChar char="-"/>
            </a:pPr>
            <a:r>
              <a:rPr lang="ro-RO" sz="3600" b="1" dirty="0">
                <a:latin typeface="Source Sans Pro Light" panose="020B0403030403020204" pitchFamily="34" charset="0"/>
              </a:rPr>
              <a:t>PARTICIPAREA LA TOATE ACTIVITĂȚILE DE PREGĂTIRE ÎNAINTE DE MOBILITATE</a:t>
            </a:r>
          </a:p>
          <a:p>
            <a:pPr marL="571500" indent="-571500">
              <a:buFontTx/>
              <a:buChar char="-"/>
            </a:pPr>
            <a:r>
              <a:rPr lang="ro-RO" sz="3600" b="1" dirty="0">
                <a:latin typeface="Source Sans Pro Light" panose="020B0403030403020204" pitchFamily="34" charset="0"/>
              </a:rPr>
              <a:t>PARTICIPAREA LA FLUXURILE DE MOBILITATE ÎN PERIOADELE PREVAZUTE ÎN CALENDARELE DE FORMARE</a:t>
            </a:r>
          </a:p>
          <a:p>
            <a:pPr marL="571500" indent="-571500">
              <a:buFontTx/>
              <a:buChar char="-"/>
            </a:pPr>
            <a:r>
              <a:rPr lang="ro-RO" sz="3600" b="1" dirty="0">
                <a:latin typeface="Source Sans Pro Light" panose="020B0403030403020204" pitchFamily="34" charset="0"/>
              </a:rPr>
              <a:t>ACTIVITĂȚI DE IMPLEMENTARE ÎN ACTIVITATEA DIDACTICĂ CURENTĂ A COMPETENELOR DOBÂNDITE LA CURSURILE DE FORMARE</a:t>
            </a:r>
          </a:p>
          <a:p>
            <a:pPr marL="571500" indent="-571500">
              <a:buFontTx/>
              <a:buChar char="-"/>
            </a:pPr>
            <a:r>
              <a:rPr lang="ro-RO" sz="3600" b="1" dirty="0">
                <a:latin typeface="Source Sans Pro Light" panose="020B0403030403020204" pitchFamily="34" charset="0"/>
              </a:rPr>
              <a:t>ACTIVITĂȚI DE DISEMINARE</a:t>
            </a:r>
          </a:p>
          <a:p>
            <a:pPr marL="571500" indent="-571500">
              <a:buFontTx/>
              <a:buChar char="-"/>
            </a:pPr>
            <a:r>
              <a:rPr lang="ro-RO" sz="3600" b="1" dirty="0">
                <a:latin typeface="Source Sans Pro Light" panose="020B0403030403020204" pitchFamily="34" charset="0"/>
              </a:rPr>
              <a:t>COMPLETAREA RAPOARTELOR CERUTE DE COMISIA EUROPEANĂ ȘI ȘCOALĂ</a:t>
            </a:r>
          </a:p>
          <a:p>
            <a:pPr marL="571500" indent="-571500">
              <a:buFontTx/>
              <a:buChar char="-"/>
            </a:pPr>
            <a:endParaRPr lang="en-GB" sz="3600" b="1" dirty="0">
              <a:latin typeface="Source Sans Pro Light" panose="020B0403030403020204" pitchFamily="34" charset="0"/>
            </a:endParaRPr>
          </a:p>
        </p:txBody>
      </p:sp>
      <p:sp>
        <p:nvSpPr>
          <p:cNvPr id="16" name="Text Placeholder 30"/>
          <p:cNvSpPr>
            <a:spLocks noGrp="1"/>
          </p:cNvSpPr>
          <p:nvPr>
            <p:ph type="body" sz="quarter" idx="19"/>
          </p:nvPr>
        </p:nvSpPr>
        <p:spPr>
          <a:xfrm>
            <a:off x="1066801" y="693348"/>
            <a:ext cx="4901149" cy="521405"/>
          </a:xfrm>
        </p:spPr>
        <p:txBody>
          <a:bodyPr/>
          <a:lstStyle/>
          <a:p>
            <a:r>
              <a:rPr lang="ro-RO" dirty="0"/>
              <a:t>CERINȚELE ȘCOLII</a:t>
            </a:r>
            <a:endParaRPr lang="en-GB" dirty="0"/>
          </a:p>
        </p:txBody>
      </p:sp>
      <p:sp>
        <p:nvSpPr>
          <p:cNvPr id="17" name="Text Placeholder 1023"/>
          <p:cNvSpPr>
            <a:spLocks noGrp="1"/>
          </p:cNvSpPr>
          <p:nvPr>
            <p:ph type="body" sz="quarter" idx="20"/>
          </p:nvPr>
        </p:nvSpPr>
        <p:spPr>
          <a:xfrm>
            <a:off x="1066799" y="1188836"/>
            <a:ext cx="4150569" cy="311150"/>
          </a:xfrm>
        </p:spPr>
        <p:txBody>
          <a:bodyPr/>
          <a:lstStyle/>
          <a:p>
            <a:r>
              <a:rPr lang="ro-RO" dirty="0">
                <a:solidFill>
                  <a:srgbClr val="FF0000"/>
                </a:solidFill>
                <a:latin typeface="Source Sans Pro Ligth"/>
              </a:rPr>
              <a:t>Prin programul Erasmus+</a:t>
            </a:r>
            <a:endParaRPr lang="en-GB" dirty="0">
              <a:solidFill>
                <a:srgbClr val="FF0000"/>
              </a:solidFill>
              <a:latin typeface="Source Sans Pro Ligth"/>
            </a:endParaRPr>
          </a:p>
          <a:p>
            <a:endParaRPr lang="en-GB" dirty="0">
              <a:latin typeface="Source Sans Pro Ligth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5683657" y="4631235"/>
            <a:ext cx="824687" cy="886013"/>
            <a:chOff x="5683657" y="4631235"/>
            <a:chExt cx="824687" cy="886013"/>
          </a:xfrm>
        </p:grpSpPr>
        <p:sp>
          <p:nvSpPr>
            <p:cNvPr id="18" name="Flowchart: Connector 17"/>
            <p:cNvSpPr/>
            <p:nvPr/>
          </p:nvSpPr>
          <p:spPr>
            <a:xfrm>
              <a:off x="5683658" y="4692563"/>
              <a:ext cx="824686" cy="824685"/>
            </a:xfrm>
            <a:prstGeom prst="flowChartConnector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" name="Flowchart: Connector 18"/>
            <p:cNvSpPr/>
            <p:nvPr/>
          </p:nvSpPr>
          <p:spPr>
            <a:xfrm>
              <a:off x="5683657" y="4631235"/>
              <a:ext cx="824686" cy="824685"/>
            </a:xfrm>
            <a:prstGeom prst="flowChartConnec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32458628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9" dur="500"/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3" dur="500"/>
                                        <p:tgtEl>
                                          <p:spTgt spid="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1" dur="500"/>
                                        <p:tgtEl>
                                          <p:spTgt spid="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build="p"/>
      <p:bldP spid="16" grpId="0" build="p"/>
      <p:bldP spid="17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Text Placeholder 1"/>
          <p:cNvSpPr>
            <a:spLocks noGrp="1"/>
          </p:cNvSpPr>
          <p:nvPr>
            <p:ph type="body" sz="quarter" idx="12"/>
          </p:nvPr>
        </p:nvSpPr>
        <p:spPr>
          <a:xfrm>
            <a:off x="2312794" y="3429000"/>
            <a:ext cx="7566409" cy="1739503"/>
          </a:xfrm>
        </p:spPr>
        <p:txBody>
          <a:bodyPr lIns="0" anchor="ctr">
            <a:noAutofit/>
          </a:bodyPr>
          <a:lstStyle/>
          <a:p>
            <a:pPr algn="ctr"/>
            <a:r>
              <a:rPr lang="ro-RO" sz="4000" b="1" dirty="0">
                <a:latin typeface="Source Sans Pro Light" panose="020B0403030403020204" pitchFamily="34" charset="0"/>
              </a:rPr>
              <a:t>IMPLEMENTARE</a:t>
            </a:r>
            <a:endParaRPr lang="en-GB" sz="4000" b="1" dirty="0">
              <a:latin typeface="Source Sans Pro Light" panose="020B0403030403020204" pitchFamily="34" charset="0"/>
            </a:endParaRPr>
          </a:p>
        </p:txBody>
      </p:sp>
      <p:sp>
        <p:nvSpPr>
          <p:cNvPr id="3" name="Shape 65"/>
          <p:cNvSpPr/>
          <p:nvPr/>
        </p:nvSpPr>
        <p:spPr>
          <a:xfrm>
            <a:off x="5752780" y="2532650"/>
            <a:ext cx="686439" cy="61399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77" h="21458" extrusionOk="0">
                <a:moveTo>
                  <a:pt x="20906" y="11130"/>
                </a:moveTo>
                <a:lnTo>
                  <a:pt x="11466" y="425"/>
                </a:lnTo>
                <a:cubicBezTo>
                  <a:pt x="10983" y="-142"/>
                  <a:pt x="10193" y="-142"/>
                  <a:pt x="9710" y="425"/>
                </a:cubicBezTo>
                <a:lnTo>
                  <a:pt x="271" y="11130"/>
                </a:lnTo>
                <a:cubicBezTo>
                  <a:pt x="-212" y="11696"/>
                  <a:pt x="-32" y="12160"/>
                  <a:pt x="671" y="12160"/>
                </a:cubicBezTo>
                <a:lnTo>
                  <a:pt x="2638" y="12160"/>
                </a:lnTo>
                <a:lnTo>
                  <a:pt x="2638" y="20381"/>
                </a:lnTo>
                <a:cubicBezTo>
                  <a:pt x="2638" y="20976"/>
                  <a:pt x="2661" y="21458"/>
                  <a:pt x="3609" y="21458"/>
                </a:cubicBezTo>
                <a:lnTo>
                  <a:pt x="8190" y="21458"/>
                </a:lnTo>
                <a:lnTo>
                  <a:pt x="8190" y="13214"/>
                </a:lnTo>
                <a:lnTo>
                  <a:pt x="12986" y="13214"/>
                </a:lnTo>
                <a:lnTo>
                  <a:pt x="12986" y="21458"/>
                </a:lnTo>
                <a:lnTo>
                  <a:pt x="17795" y="21458"/>
                </a:lnTo>
                <a:cubicBezTo>
                  <a:pt x="18518" y="21458"/>
                  <a:pt x="18538" y="20976"/>
                  <a:pt x="18538" y="20381"/>
                </a:cubicBezTo>
                <a:lnTo>
                  <a:pt x="18538" y="12160"/>
                </a:lnTo>
                <a:lnTo>
                  <a:pt x="20505" y="12160"/>
                </a:lnTo>
                <a:cubicBezTo>
                  <a:pt x="21208" y="12160"/>
                  <a:pt x="21388" y="11696"/>
                  <a:pt x="20906" y="1113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lvl="0"/>
            <a:endParaRPr/>
          </a:p>
        </p:txBody>
      </p:sp>
      <p:sp>
        <p:nvSpPr>
          <p:cNvPr id="4" name="Text Placeholder 1">
            <a:extLst>
              <a:ext uri="{FF2B5EF4-FFF2-40B4-BE49-F238E27FC236}">
                <a16:creationId xmlns:a16="http://schemas.microsoft.com/office/drawing/2014/main" id="{73F52B3C-27AD-4E5A-B695-0B7F9EBCC127}"/>
              </a:ext>
            </a:extLst>
          </p:cNvPr>
          <p:cNvSpPr txBox="1">
            <a:spLocks/>
          </p:cNvSpPr>
          <p:nvPr/>
        </p:nvSpPr>
        <p:spPr>
          <a:xfrm>
            <a:off x="2312794" y="4757057"/>
            <a:ext cx="7566409" cy="1739503"/>
          </a:xfrm>
          <a:prstGeom prst="rect">
            <a:avLst/>
          </a:prstGeom>
        </p:spPr>
        <p:txBody>
          <a:bodyPr vert="horz" lIns="0" tIns="45720" rIns="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50" kern="1200" baseline="0">
                <a:solidFill>
                  <a:schemeClr val="bg1">
                    <a:lumMod val="85000"/>
                  </a:schemeClr>
                </a:solidFill>
                <a:latin typeface="Source Sans Pro" panose="020B0503030403020204" pitchFamily="34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Source Sans Pro" panose="020B0503030403020204" pitchFamily="34" charset="0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Source Sans Pro" panose="020B0503030403020204" pitchFamily="34" charset="0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Source Sans Pro" panose="020B0503030403020204" pitchFamily="34" charset="0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Source Sans Pro" panose="020B0503030403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o-RO" sz="2800" b="1" dirty="0">
                <a:latin typeface="Source Sans Pro Light" panose="020B0403030403020204" pitchFamily="34" charset="0"/>
              </a:rPr>
              <a:t>Activitățile realizate de beneficiarii mobilităților de formare</a:t>
            </a:r>
            <a:endParaRPr lang="en-GB" sz="2800" b="1" dirty="0">
              <a:latin typeface="Source Sans Pro Light" panose="020B04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93337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500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build="p"/>
      <p:bldP spid="3" grpId="0" animBg="1"/>
      <p:bldP spid="4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Shape 362"/>
          <p:cNvSpPr/>
          <p:nvPr/>
        </p:nvSpPr>
        <p:spPr>
          <a:xfrm>
            <a:off x="11790" y="3914485"/>
            <a:ext cx="1864854" cy="82315"/>
          </a:xfrm>
          <a:prstGeom prst="rect">
            <a:avLst/>
          </a:prstGeom>
          <a:solidFill>
            <a:schemeClr val="accent6">
              <a:alpha val="49595"/>
            </a:scheme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lvl="0"/>
            <a:endParaRPr/>
          </a:p>
        </p:txBody>
      </p:sp>
      <p:grpSp>
        <p:nvGrpSpPr>
          <p:cNvPr id="2" name="Group 1"/>
          <p:cNvGrpSpPr/>
          <p:nvPr/>
        </p:nvGrpSpPr>
        <p:grpSpPr>
          <a:xfrm>
            <a:off x="894185" y="2310019"/>
            <a:ext cx="2054685" cy="1358541"/>
            <a:chOff x="894185" y="2310019"/>
            <a:chExt cx="2054685" cy="1358541"/>
          </a:xfrm>
        </p:grpSpPr>
        <p:sp>
          <p:nvSpPr>
            <p:cNvPr id="64" name="Rectangle 63"/>
            <p:cNvSpPr/>
            <p:nvPr/>
          </p:nvSpPr>
          <p:spPr>
            <a:xfrm>
              <a:off x="894186" y="2310019"/>
              <a:ext cx="2054684" cy="996396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3" name="Shape 364"/>
            <p:cNvSpPr/>
            <p:nvPr/>
          </p:nvSpPr>
          <p:spPr>
            <a:xfrm>
              <a:off x="894185" y="3274416"/>
              <a:ext cx="2054684" cy="3941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328" y="0"/>
                  </a:moveTo>
                  <a:cubicBezTo>
                    <a:pt x="147" y="0"/>
                    <a:pt x="0" y="766"/>
                    <a:pt x="0" y="1711"/>
                  </a:cubicBezTo>
                  <a:lnTo>
                    <a:pt x="0" y="16685"/>
                  </a:lnTo>
                  <a:cubicBezTo>
                    <a:pt x="0" y="17629"/>
                    <a:pt x="147" y="18395"/>
                    <a:pt x="328" y="18395"/>
                  </a:cubicBezTo>
                  <a:lnTo>
                    <a:pt x="10225" y="18395"/>
                  </a:lnTo>
                  <a:lnTo>
                    <a:pt x="10794" y="21600"/>
                  </a:lnTo>
                  <a:lnTo>
                    <a:pt x="11363" y="18395"/>
                  </a:lnTo>
                  <a:lnTo>
                    <a:pt x="21272" y="18395"/>
                  </a:lnTo>
                  <a:cubicBezTo>
                    <a:pt x="21453" y="18395"/>
                    <a:pt x="21600" y="17629"/>
                    <a:pt x="21600" y="16685"/>
                  </a:cubicBezTo>
                  <a:lnTo>
                    <a:pt x="21600" y="1711"/>
                  </a:lnTo>
                  <a:cubicBezTo>
                    <a:pt x="21600" y="766"/>
                    <a:pt x="21453" y="0"/>
                    <a:pt x="21272" y="0"/>
                  </a:cubicBezTo>
                  <a:lnTo>
                    <a:pt x="328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lvl="0"/>
              <a:endParaRPr/>
            </a:p>
          </p:txBody>
        </p:sp>
      </p:grpSp>
      <p:sp>
        <p:nvSpPr>
          <p:cNvPr id="144" name="Shape 367"/>
          <p:cNvSpPr/>
          <p:nvPr/>
        </p:nvSpPr>
        <p:spPr>
          <a:xfrm>
            <a:off x="1965027" y="3914485"/>
            <a:ext cx="2661715" cy="82315"/>
          </a:xfrm>
          <a:prstGeom prst="rect">
            <a:avLst/>
          </a:prstGeom>
          <a:solidFill>
            <a:schemeClr val="accent6">
              <a:alpha val="49595"/>
            </a:scheme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lvl="0"/>
            <a:endParaRPr/>
          </a:p>
        </p:txBody>
      </p:sp>
      <p:sp>
        <p:nvSpPr>
          <p:cNvPr id="145" name="Shape 368"/>
          <p:cNvSpPr/>
          <p:nvPr/>
        </p:nvSpPr>
        <p:spPr>
          <a:xfrm>
            <a:off x="4715125" y="3914485"/>
            <a:ext cx="2660350" cy="82315"/>
          </a:xfrm>
          <a:prstGeom prst="rect">
            <a:avLst/>
          </a:prstGeom>
          <a:solidFill>
            <a:schemeClr val="accent6">
              <a:alpha val="49595"/>
            </a:scheme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lvl="0"/>
            <a:endParaRPr/>
          </a:p>
        </p:txBody>
      </p:sp>
      <p:sp>
        <p:nvSpPr>
          <p:cNvPr id="146" name="Shape 369"/>
          <p:cNvSpPr/>
          <p:nvPr/>
        </p:nvSpPr>
        <p:spPr>
          <a:xfrm>
            <a:off x="7463857" y="3914485"/>
            <a:ext cx="2661715" cy="82315"/>
          </a:xfrm>
          <a:prstGeom prst="rect">
            <a:avLst/>
          </a:prstGeom>
          <a:solidFill>
            <a:schemeClr val="accent6">
              <a:alpha val="49595"/>
            </a:scheme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lvl="0"/>
            <a:endParaRPr/>
          </a:p>
        </p:txBody>
      </p:sp>
      <p:sp>
        <p:nvSpPr>
          <p:cNvPr id="147" name="Shape 370"/>
          <p:cNvSpPr/>
          <p:nvPr/>
        </p:nvSpPr>
        <p:spPr>
          <a:xfrm>
            <a:off x="10213954" y="3914485"/>
            <a:ext cx="1979004" cy="82315"/>
          </a:xfrm>
          <a:prstGeom prst="rect">
            <a:avLst/>
          </a:prstGeom>
          <a:solidFill>
            <a:schemeClr val="accent6">
              <a:alpha val="49595"/>
            </a:scheme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lvl="0"/>
            <a:endParaRPr/>
          </a:p>
        </p:txBody>
      </p:sp>
      <p:sp>
        <p:nvSpPr>
          <p:cNvPr id="148" name="Shape 371"/>
          <p:cNvSpPr/>
          <p:nvPr/>
        </p:nvSpPr>
        <p:spPr>
          <a:xfrm>
            <a:off x="4626742" y="3911451"/>
            <a:ext cx="88384" cy="8838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lvl="0"/>
            <a:endParaRPr/>
          </a:p>
        </p:txBody>
      </p:sp>
      <p:sp>
        <p:nvSpPr>
          <p:cNvPr id="149" name="Shape 372"/>
          <p:cNvSpPr/>
          <p:nvPr/>
        </p:nvSpPr>
        <p:spPr>
          <a:xfrm>
            <a:off x="1876644" y="3911451"/>
            <a:ext cx="88384" cy="8838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lvl="0"/>
            <a:endParaRPr/>
          </a:p>
        </p:txBody>
      </p:sp>
      <p:grpSp>
        <p:nvGrpSpPr>
          <p:cNvPr id="3" name="Group 2"/>
          <p:cNvGrpSpPr/>
          <p:nvPr/>
        </p:nvGrpSpPr>
        <p:grpSpPr>
          <a:xfrm>
            <a:off x="3642978" y="4295330"/>
            <a:ext cx="2054685" cy="1377282"/>
            <a:chOff x="3642978" y="4295330"/>
            <a:chExt cx="2054685" cy="1377282"/>
          </a:xfrm>
        </p:grpSpPr>
        <p:sp>
          <p:nvSpPr>
            <p:cNvPr id="39" name="Rectangle 38"/>
            <p:cNvSpPr/>
            <p:nvPr/>
          </p:nvSpPr>
          <p:spPr>
            <a:xfrm>
              <a:off x="3647568" y="4676216"/>
              <a:ext cx="2049645" cy="996396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0" name="Shape 374"/>
            <p:cNvSpPr/>
            <p:nvPr/>
          </p:nvSpPr>
          <p:spPr>
            <a:xfrm rot="10800000">
              <a:off x="3642978" y="4295330"/>
              <a:ext cx="2054685" cy="3941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328" y="0"/>
                  </a:moveTo>
                  <a:cubicBezTo>
                    <a:pt x="147" y="0"/>
                    <a:pt x="0" y="766"/>
                    <a:pt x="0" y="1711"/>
                  </a:cubicBezTo>
                  <a:lnTo>
                    <a:pt x="0" y="16685"/>
                  </a:lnTo>
                  <a:cubicBezTo>
                    <a:pt x="0" y="17629"/>
                    <a:pt x="147" y="18395"/>
                    <a:pt x="328" y="18395"/>
                  </a:cubicBezTo>
                  <a:lnTo>
                    <a:pt x="10225" y="18395"/>
                  </a:lnTo>
                  <a:lnTo>
                    <a:pt x="10794" y="21600"/>
                  </a:lnTo>
                  <a:lnTo>
                    <a:pt x="11363" y="18395"/>
                  </a:lnTo>
                  <a:lnTo>
                    <a:pt x="21272" y="18395"/>
                  </a:lnTo>
                  <a:cubicBezTo>
                    <a:pt x="21453" y="18395"/>
                    <a:pt x="21600" y="17629"/>
                    <a:pt x="21600" y="16685"/>
                  </a:cubicBezTo>
                  <a:lnTo>
                    <a:pt x="21600" y="1711"/>
                  </a:lnTo>
                  <a:cubicBezTo>
                    <a:pt x="21600" y="766"/>
                    <a:pt x="21453" y="0"/>
                    <a:pt x="21272" y="0"/>
                  </a:cubicBezTo>
                  <a:lnTo>
                    <a:pt x="328" y="0"/>
                  </a:ln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lvl="0"/>
              <a:endParaRPr/>
            </a:p>
          </p:txBody>
        </p:sp>
      </p:grpSp>
      <p:sp>
        <p:nvSpPr>
          <p:cNvPr id="151" name="Shape 377"/>
          <p:cNvSpPr/>
          <p:nvPr/>
        </p:nvSpPr>
        <p:spPr>
          <a:xfrm rot="10800000">
            <a:off x="894245" y="4295410"/>
            <a:ext cx="2054685" cy="8238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25" y="0"/>
                </a:moveTo>
                <a:cubicBezTo>
                  <a:pt x="55" y="0"/>
                  <a:pt x="0" y="1376"/>
                  <a:pt x="0" y="3108"/>
                </a:cubicBezTo>
                <a:cubicBezTo>
                  <a:pt x="0" y="4837"/>
                  <a:pt x="55" y="6268"/>
                  <a:pt x="125" y="6268"/>
                </a:cubicBezTo>
                <a:lnTo>
                  <a:pt x="10225" y="6268"/>
                </a:lnTo>
                <a:lnTo>
                  <a:pt x="10794" y="21600"/>
                </a:lnTo>
                <a:lnTo>
                  <a:pt x="11363" y="6268"/>
                </a:lnTo>
                <a:lnTo>
                  <a:pt x="21475" y="6268"/>
                </a:lnTo>
                <a:cubicBezTo>
                  <a:pt x="21545" y="6268"/>
                  <a:pt x="21600" y="4840"/>
                  <a:pt x="21600" y="3108"/>
                </a:cubicBezTo>
                <a:cubicBezTo>
                  <a:pt x="21600" y="1379"/>
                  <a:pt x="21545" y="0"/>
                  <a:pt x="21475" y="0"/>
                </a:cubicBezTo>
                <a:lnTo>
                  <a:pt x="125" y="0"/>
                </a:lnTo>
                <a:close/>
              </a:path>
            </a:pathLst>
          </a:custGeom>
          <a:solidFill>
            <a:schemeClr val="accent2"/>
          </a:solidFill>
          <a:ln w="12700" cap="flat">
            <a:noFill/>
            <a:miter lim="400000"/>
          </a:ln>
          <a:effectLst/>
        </p:spPr>
        <p:txBody>
          <a:bodyPr wrap="square" lIns="50800" tIns="50800" rIns="50800" bIns="50800" numCol="1" anchor="ctr">
            <a:noAutofit/>
          </a:bodyPr>
          <a:lstStyle/>
          <a:p>
            <a:pPr lvl="0"/>
            <a:endParaRPr/>
          </a:p>
        </p:txBody>
      </p:sp>
      <p:sp>
        <p:nvSpPr>
          <p:cNvPr id="152" name="Shape 381"/>
          <p:cNvSpPr/>
          <p:nvPr/>
        </p:nvSpPr>
        <p:spPr>
          <a:xfrm>
            <a:off x="3642840" y="3588952"/>
            <a:ext cx="2054684" cy="8238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25" y="0"/>
                </a:moveTo>
                <a:cubicBezTo>
                  <a:pt x="55" y="0"/>
                  <a:pt x="0" y="1376"/>
                  <a:pt x="0" y="3108"/>
                </a:cubicBezTo>
                <a:cubicBezTo>
                  <a:pt x="0" y="4837"/>
                  <a:pt x="55" y="6268"/>
                  <a:pt x="125" y="6268"/>
                </a:cubicBezTo>
                <a:lnTo>
                  <a:pt x="10225" y="6268"/>
                </a:lnTo>
                <a:lnTo>
                  <a:pt x="10794" y="21600"/>
                </a:lnTo>
                <a:lnTo>
                  <a:pt x="11363" y="6268"/>
                </a:lnTo>
                <a:lnTo>
                  <a:pt x="21475" y="6268"/>
                </a:lnTo>
                <a:cubicBezTo>
                  <a:pt x="21545" y="6268"/>
                  <a:pt x="21600" y="4840"/>
                  <a:pt x="21600" y="3108"/>
                </a:cubicBezTo>
                <a:cubicBezTo>
                  <a:pt x="21600" y="1379"/>
                  <a:pt x="21545" y="0"/>
                  <a:pt x="21475" y="0"/>
                </a:cubicBezTo>
                <a:lnTo>
                  <a:pt x="125" y="0"/>
                </a:lnTo>
                <a:close/>
              </a:path>
            </a:pathLst>
          </a:custGeom>
          <a:solidFill>
            <a:schemeClr val="accent1"/>
          </a:solidFill>
          <a:ln w="12700" cap="flat">
            <a:noFill/>
            <a:miter lim="400000"/>
          </a:ln>
          <a:effectLst/>
        </p:spPr>
        <p:txBody>
          <a:bodyPr wrap="square" lIns="50800" tIns="50800" rIns="50800" bIns="50800" numCol="1" anchor="ctr">
            <a:noAutofit/>
          </a:bodyPr>
          <a:lstStyle/>
          <a:p>
            <a:pPr lvl="0"/>
            <a:endParaRPr/>
          </a:p>
        </p:txBody>
      </p:sp>
      <p:grpSp>
        <p:nvGrpSpPr>
          <p:cNvPr id="4" name="Group 3"/>
          <p:cNvGrpSpPr/>
          <p:nvPr/>
        </p:nvGrpSpPr>
        <p:grpSpPr>
          <a:xfrm>
            <a:off x="6393015" y="2316713"/>
            <a:ext cx="2054684" cy="1351848"/>
            <a:chOff x="6393015" y="2316713"/>
            <a:chExt cx="2054684" cy="1351848"/>
          </a:xfrm>
        </p:grpSpPr>
        <p:sp>
          <p:nvSpPr>
            <p:cNvPr id="161" name="Rectangle 160"/>
            <p:cNvSpPr/>
            <p:nvPr/>
          </p:nvSpPr>
          <p:spPr>
            <a:xfrm>
              <a:off x="6400799" y="2316713"/>
              <a:ext cx="2039599" cy="996396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3" name="Shape 386"/>
            <p:cNvSpPr/>
            <p:nvPr/>
          </p:nvSpPr>
          <p:spPr>
            <a:xfrm>
              <a:off x="6393015" y="3274416"/>
              <a:ext cx="2054684" cy="3941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328" y="0"/>
                  </a:moveTo>
                  <a:cubicBezTo>
                    <a:pt x="147" y="0"/>
                    <a:pt x="0" y="766"/>
                    <a:pt x="0" y="1711"/>
                  </a:cubicBezTo>
                  <a:lnTo>
                    <a:pt x="0" y="16685"/>
                  </a:lnTo>
                  <a:cubicBezTo>
                    <a:pt x="0" y="17629"/>
                    <a:pt x="147" y="18395"/>
                    <a:pt x="328" y="18395"/>
                  </a:cubicBezTo>
                  <a:lnTo>
                    <a:pt x="10225" y="18395"/>
                  </a:lnTo>
                  <a:lnTo>
                    <a:pt x="10794" y="21600"/>
                  </a:lnTo>
                  <a:lnTo>
                    <a:pt x="11363" y="18395"/>
                  </a:lnTo>
                  <a:lnTo>
                    <a:pt x="21272" y="18395"/>
                  </a:lnTo>
                  <a:cubicBezTo>
                    <a:pt x="21453" y="18395"/>
                    <a:pt x="21600" y="17629"/>
                    <a:pt x="21600" y="16685"/>
                  </a:cubicBezTo>
                  <a:lnTo>
                    <a:pt x="21600" y="1711"/>
                  </a:lnTo>
                  <a:cubicBezTo>
                    <a:pt x="21600" y="766"/>
                    <a:pt x="21453" y="0"/>
                    <a:pt x="21272" y="0"/>
                  </a:cubicBezTo>
                  <a:lnTo>
                    <a:pt x="328" y="0"/>
                  </a:lnTo>
                  <a:close/>
                </a:path>
              </a:pathLst>
            </a:cu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lvl="0"/>
              <a:endParaRPr/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9154181" y="4295328"/>
            <a:ext cx="2042172" cy="1374453"/>
            <a:chOff x="9154181" y="4295328"/>
            <a:chExt cx="2042172" cy="1374453"/>
          </a:xfrm>
        </p:grpSpPr>
        <p:sp>
          <p:nvSpPr>
            <p:cNvPr id="40" name="Rectangle 39"/>
            <p:cNvSpPr/>
            <p:nvPr/>
          </p:nvSpPr>
          <p:spPr>
            <a:xfrm>
              <a:off x="9154181" y="4673385"/>
              <a:ext cx="2039599" cy="996396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4" name="Shape 390"/>
            <p:cNvSpPr/>
            <p:nvPr/>
          </p:nvSpPr>
          <p:spPr>
            <a:xfrm rot="10800000">
              <a:off x="9154506" y="4295328"/>
              <a:ext cx="2041847" cy="3941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328" y="0"/>
                  </a:moveTo>
                  <a:cubicBezTo>
                    <a:pt x="147" y="0"/>
                    <a:pt x="0" y="766"/>
                    <a:pt x="0" y="1711"/>
                  </a:cubicBezTo>
                  <a:lnTo>
                    <a:pt x="0" y="16685"/>
                  </a:lnTo>
                  <a:cubicBezTo>
                    <a:pt x="0" y="17629"/>
                    <a:pt x="147" y="18395"/>
                    <a:pt x="328" y="18395"/>
                  </a:cubicBezTo>
                  <a:lnTo>
                    <a:pt x="10225" y="18395"/>
                  </a:lnTo>
                  <a:lnTo>
                    <a:pt x="10794" y="21600"/>
                  </a:lnTo>
                  <a:lnTo>
                    <a:pt x="11363" y="18395"/>
                  </a:lnTo>
                  <a:lnTo>
                    <a:pt x="21272" y="18395"/>
                  </a:lnTo>
                  <a:cubicBezTo>
                    <a:pt x="21453" y="18395"/>
                    <a:pt x="21600" y="17629"/>
                    <a:pt x="21600" y="16685"/>
                  </a:cubicBezTo>
                  <a:lnTo>
                    <a:pt x="21600" y="1711"/>
                  </a:lnTo>
                  <a:cubicBezTo>
                    <a:pt x="21600" y="766"/>
                    <a:pt x="21453" y="0"/>
                    <a:pt x="21272" y="0"/>
                  </a:cubicBezTo>
                  <a:lnTo>
                    <a:pt x="328" y="0"/>
                  </a:lnTo>
                  <a:close/>
                </a:path>
              </a:pathLst>
            </a:cu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lvl="0"/>
              <a:endParaRPr/>
            </a:p>
          </p:txBody>
        </p:sp>
      </p:grpSp>
      <p:sp>
        <p:nvSpPr>
          <p:cNvPr id="155" name="Shape 393"/>
          <p:cNvSpPr/>
          <p:nvPr/>
        </p:nvSpPr>
        <p:spPr>
          <a:xfrm rot="10800000">
            <a:off x="6393075" y="4295410"/>
            <a:ext cx="2054685" cy="8238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25" y="0"/>
                </a:moveTo>
                <a:cubicBezTo>
                  <a:pt x="55" y="0"/>
                  <a:pt x="0" y="1376"/>
                  <a:pt x="0" y="3108"/>
                </a:cubicBezTo>
                <a:cubicBezTo>
                  <a:pt x="0" y="4837"/>
                  <a:pt x="55" y="6268"/>
                  <a:pt x="125" y="6268"/>
                </a:cubicBezTo>
                <a:lnTo>
                  <a:pt x="10225" y="6268"/>
                </a:lnTo>
                <a:lnTo>
                  <a:pt x="10794" y="21600"/>
                </a:lnTo>
                <a:lnTo>
                  <a:pt x="11363" y="6268"/>
                </a:lnTo>
                <a:lnTo>
                  <a:pt x="21475" y="6268"/>
                </a:lnTo>
                <a:cubicBezTo>
                  <a:pt x="21545" y="6268"/>
                  <a:pt x="21600" y="4840"/>
                  <a:pt x="21600" y="3108"/>
                </a:cubicBezTo>
                <a:cubicBezTo>
                  <a:pt x="21600" y="1379"/>
                  <a:pt x="21545" y="0"/>
                  <a:pt x="21475" y="0"/>
                </a:cubicBezTo>
                <a:lnTo>
                  <a:pt x="125" y="0"/>
                </a:lnTo>
                <a:close/>
              </a:path>
            </a:pathLst>
          </a:custGeom>
          <a:solidFill>
            <a:schemeClr val="accent4"/>
          </a:solidFill>
          <a:ln w="12700" cap="flat">
            <a:noFill/>
            <a:miter lim="400000"/>
          </a:ln>
          <a:effectLst/>
        </p:spPr>
        <p:txBody>
          <a:bodyPr wrap="square" lIns="50800" tIns="50800" rIns="50800" bIns="50800" numCol="1" anchor="ctr">
            <a:noAutofit/>
          </a:bodyPr>
          <a:lstStyle/>
          <a:p>
            <a:pPr lvl="0"/>
            <a:endParaRPr/>
          </a:p>
        </p:txBody>
      </p:sp>
      <p:sp>
        <p:nvSpPr>
          <p:cNvPr id="156" name="Shape 397"/>
          <p:cNvSpPr/>
          <p:nvPr/>
        </p:nvSpPr>
        <p:spPr>
          <a:xfrm>
            <a:off x="9141670" y="3588952"/>
            <a:ext cx="2054684" cy="8238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25" y="0"/>
                </a:moveTo>
                <a:cubicBezTo>
                  <a:pt x="55" y="0"/>
                  <a:pt x="0" y="1376"/>
                  <a:pt x="0" y="3108"/>
                </a:cubicBezTo>
                <a:cubicBezTo>
                  <a:pt x="0" y="4837"/>
                  <a:pt x="55" y="6268"/>
                  <a:pt x="125" y="6268"/>
                </a:cubicBezTo>
                <a:lnTo>
                  <a:pt x="10225" y="6268"/>
                </a:lnTo>
                <a:lnTo>
                  <a:pt x="10794" y="21600"/>
                </a:lnTo>
                <a:lnTo>
                  <a:pt x="11363" y="6268"/>
                </a:lnTo>
                <a:lnTo>
                  <a:pt x="21475" y="6268"/>
                </a:lnTo>
                <a:cubicBezTo>
                  <a:pt x="21545" y="6268"/>
                  <a:pt x="21600" y="4840"/>
                  <a:pt x="21600" y="3108"/>
                </a:cubicBezTo>
                <a:cubicBezTo>
                  <a:pt x="21600" y="1379"/>
                  <a:pt x="21545" y="0"/>
                  <a:pt x="21475" y="0"/>
                </a:cubicBezTo>
                <a:lnTo>
                  <a:pt x="125" y="0"/>
                </a:lnTo>
                <a:close/>
              </a:path>
            </a:pathLst>
          </a:custGeom>
          <a:solidFill>
            <a:schemeClr val="accent3"/>
          </a:solidFill>
          <a:ln w="12700" cap="flat">
            <a:noFill/>
            <a:miter lim="400000"/>
          </a:ln>
          <a:effectLst/>
        </p:spPr>
        <p:txBody>
          <a:bodyPr wrap="square" lIns="50800" tIns="50800" rIns="50800" bIns="50800" numCol="1" anchor="ctr">
            <a:noAutofit/>
          </a:bodyPr>
          <a:lstStyle/>
          <a:p>
            <a:pPr lvl="0"/>
            <a:endParaRPr/>
          </a:p>
        </p:txBody>
      </p:sp>
      <p:sp>
        <p:nvSpPr>
          <p:cNvPr id="157" name="Shape 401"/>
          <p:cNvSpPr/>
          <p:nvPr/>
        </p:nvSpPr>
        <p:spPr>
          <a:xfrm>
            <a:off x="7375474" y="3911451"/>
            <a:ext cx="88384" cy="8838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lvl="0"/>
            <a:endParaRPr/>
          </a:p>
        </p:txBody>
      </p:sp>
      <p:sp>
        <p:nvSpPr>
          <p:cNvPr id="158" name="Shape 402"/>
          <p:cNvSpPr/>
          <p:nvPr/>
        </p:nvSpPr>
        <p:spPr>
          <a:xfrm>
            <a:off x="10125571" y="3911451"/>
            <a:ext cx="88384" cy="8838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lvl="0"/>
            <a:endParaRPr/>
          </a:p>
        </p:txBody>
      </p:sp>
      <p:sp>
        <p:nvSpPr>
          <p:cNvPr id="164" name="Text Placeholder 1"/>
          <p:cNvSpPr>
            <a:spLocks noGrp="1"/>
          </p:cNvSpPr>
          <p:nvPr>
            <p:ph type="body" sz="quarter" idx="12"/>
          </p:nvPr>
        </p:nvSpPr>
        <p:spPr>
          <a:xfrm>
            <a:off x="3422510" y="1761518"/>
            <a:ext cx="2495343" cy="1465558"/>
          </a:xfrm>
        </p:spPr>
        <p:txBody>
          <a:bodyPr lIns="0" anchor="ctr">
            <a:noAutofit/>
          </a:bodyPr>
          <a:lstStyle/>
          <a:p>
            <a:pPr algn="ctr"/>
            <a:r>
              <a:rPr lang="ro-RO" sz="1400" dirty="0"/>
              <a:t>PREZENTĂRI DE PROIECT</a:t>
            </a:r>
          </a:p>
          <a:p>
            <a:pPr algn="ctr"/>
            <a:r>
              <a:rPr lang="ro-RO" sz="1400" dirty="0"/>
              <a:t>ARTICOLE REȚELE SOCIALE, REVISTA ȘCOLII, SITE DE PROIECT</a:t>
            </a:r>
          </a:p>
          <a:p>
            <a:pPr algn="ctr"/>
            <a:r>
              <a:rPr lang="ro-RO" sz="1400" dirty="0"/>
              <a:t>PREZENTĂRI CERCURI ȘI COMISII</a:t>
            </a:r>
            <a:endParaRPr lang="en-GB" sz="1400" dirty="0"/>
          </a:p>
        </p:txBody>
      </p:sp>
      <p:sp>
        <p:nvSpPr>
          <p:cNvPr id="165" name="Text Placeholder 1"/>
          <p:cNvSpPr>
            <a:spLocks noGrp="1"/>
          </p:cNvSpPr>
          <p:nvPr>
            <p:ph type="body" sz="quarter" idx="12"/>
          </p:nvPr>
        </p:nvSpPr>
        <p:spPr>
          <a:xfrm>
            <a:off x="8888775" y="2230943"/>
            <a:ext cx="2573307" cy="712572"/>
          </a:xfrm>
        </p:spPr>
        <p:txBody>
          <a:bodyPr lIns="0" anchor="ctr">
            <a:noAutofit/>
          </a:bodyPr>
          <a:lstStyle/>
          <a:p>
            <a:pPr algn="ctr"/>
            <a:r>
              <a:rPr lang="ro-RO" sz="1400" dirty="0"/>
              <a:t>RAPORTARE COMISIA EUROPEANĂ</a:t>
            </a:r>
          </a:p>
          <a:p>
            <a:pPr algn="ctr"/>
            <a:r>
              <a:rPr lang="ro-RO" sz="1400" dirty="0"/>
              <a:t>RAPORTARE INTERNĂ</a:t>
            </a:r>
            <a:endParaRPr lang="en-GB" sz="1400" dirty="0"/>
          </a:p>
        </p:txBody>
      </p:sp>
      <p:sp>
        <p:nvSpPr>
          <p:cNvPr id="166" name="Text Placeholder 1"/>
          <p:cNvSpPr>
            <a:spLocks noGrp="1"/>
          </p:cNvSpPr>
          <p:nvPr>
            <p:ph type="body" sz="quarter" idx="12"/>
          </p:nvPr>
        </p:nvSpPr>
        <p:spPr>
          <a:xfrm>
            <a:off x="331597" y="4625520"/>
            <a:ext cx="2773344" cy="700105"/>
          </a:xfrm>
        </p:spPr>
        <p:txBody>
          <a:bodyPr lIns="0" anchor="ctr">
            <a:noAutofit/>
          </a:bodyPr>
          <a:lstStyle/>
          <a:p>
            <a:pPr algn="ctr"/>
            <a:r>
              <a:rPr lang="ro-RO" sz="1400" dirty="0"/>
              <a:t>PREGĂTIRE LINGVISTICĂ</a:t>
            </a:r>
          </a:p>
          <a:p>
            <a:pPr algn="ctr"/>
            <a:r>
              <a:rPr lang="ro-RO" sz="1400" dirty="0"/>
              <a:t>PREGĂTIRE CULTURALĂ</a:t>
            </a:r>
          </a:p>
          <a:p>
            <a:pPr algn="ctr"/>
            <a:r>
              <a:rPr lang="ro-RO" sz="1400" dirty="0"/>
              <a:t>PEDAGOGIA STAGIULUI DE FORMARE</a:t>
            </a:r>
            <a:endParaRPr lang="en-GB" sz="1400" dirty="0"/>
          </a:p>
        </p:txBody>
      </p:sp>
      <p:sp>
        <p:nvSpPr>
          <p:cNvPr id="167" name="Text Placeholder 1"/>
          <p:cNvSpPr>
            <a:spLocks noGrp="1"/>
          </p:cNvSpPr>
          <p:nvPr>
            <p:ph type="body" sz="quarter" idx="12"/>
          </p:nvPr>
        </p:nvSpPr>
        <p:spPr>
          <a:xfrm>
            <a:off x="6274287" y="4626407"/>
            <a:ext cx="2202373" cy="1307317"/>
          </a:xfrm>
        </p:spPr>
        <p:txBody>
          <a:bodyPr lIns="0" anchor="ctr">
            <a:noAutofit/>
          </a:bodyPr>
          <a:lstStyle/>
          <a:p>
            <a:pPr algn="ctr"/>
            <a:r>
              <a:rPr lang="ro-RO" sz="1400" dirty="0"/>
              <a:t>ACTIVITĂȚI DEMONSTRATIVE LA CLASĂ</a:t>
            </a:r>
          </a:p>
          <a:p>
            <a:pPr algn="ctr"/>
            <a:r>
              <a:rPr lang="ro-RO" sz="1400" dirty="0"/>
              <a:t>ACTIVITĂȚI EXTRAȘCOLARE</a:t>
            </a:r>
          </a:p>
          <a:p>
            <a:pPr algn="ctr"/>
            <a:endParaRPr lang="en-GB" sz="1400" dirty="0"/>
          </a:p>
        </p:txBody>
      </p:sp>
      <p:sp>
        <p:nvSpPr>
          <p:cNvPr id="172" name="Text Placeholder 4"/>
          <p:cNvSpPr>
            <a:spLocks noGrp="1"/>
          </p:cNvSpPr>
          <p:nvPr>
            <p:ph type="body" sz="quarter" idx="15"/>
          </p:nvPr>
        </p:nvSpPr>
        <p:spPr>
          <a:xfrm>
            <a:off x="894184" y="3253115"/>
            <a:ext cx="2052543" cy="331151"/>
          </a:xfrm>
        </p:spPr>
        <p:txBody>
          <a:bodyPr wrap="square" anchor="ctr">
            <a:no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ro-RO" b="1" dirty="0"/>
              <a:t>PREGĂTIRE</a:t>
            </a:r>
            <a:endParaRPr lang="en-GB" b="1" dirty="0"/>
          </a:p>
        </p:txBody>
      </p:sp>
      <p:sp>
        <p:nvSpPr>
          <p:cNvPr id="173" name="Text Placeholder 4"/>
          <p:cNvSpPr>
            <a:spLocks noGrp="1"/>
          </p:cNvSpPr>
          <p:nvPr>
            <p:ph type="body" sz="quarter" idx="15"/>
          </p:nvPr>
        </p:nvSpPr>
        <p:spPr>
          <a:xfrm>
            <a:off x="6395596" y="3251287"/>
            <a:ext cx="2052543" cy="331151"/>
          </a:xfrm>
        </p:spPr>
        <p:txBody>
          <a:bodyPr wrap="square" anchor="ctr">
            <a:norm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ro-RO" sz="1400" b="1" dirty="0"/>
              <a:t>IPMLEMENTARE</a:t>
            </a:r>
            <a:endParaRPr lang="en-GB" sz="1400" b="1" dirty="0"/>
          </a:p>
        </p:txBody>
      </p:sp>
      <p:sp>
        <p:nvSpPr>
          <p:cNvPr id="174" name="Text Placeholder 4"/>
          <p:cNvSpPr>
            <a:spLocks noGrp="1"/>
          </p:cNvSpPr>
          <p:nvPr>
            <p:ph type="body" sz="quarter" idx="15"/>
          </p:nvPr>
        </p:nvSpPr>
        <p:spPr>
          <a:xfrm>
            <a:off x="9147954" y="4355254"/>
            <a:ext cx="2052543" cy="331151"/>
          </a:xfrm>
        </p:spPr>
        <p:txBody>
          <a:bodyPr wrap="square" anchor="ctr">
            <a:no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ro-RO" b="1" dirty="0"/>
              <a:t>RAPORTARE</a:t>
            </a:r>
            <a:endParaRPr lang="en-GB" b="1" dirty="0"/>
          </a:p>
        </p:txBody>
      </p:sp>
      <p:sp>
        <p:nvSpPr>
          <p:cNvPr id="175" name="Text Placeholder 4"/>
          <p:cNvSpPr>
            <a:spLocks noGrp="1"/>
          </p:cNvSpPr>
          <p:nvPr>
            <p:ph type="body" sz="quarter" idx="15"/>
          </p:nvPr>
        </p:nvSpPr>
        <p:spPr>
          <a:xfrm>
            <a:off x="3644977" y="4359183"/>
            <a:ext cx="2052543" cy="331151"/>
          </a:xfrm>
        </p:spPr>
        <p:txBody>
          <a:bodyPr wrap="square" anchor="ctr">
            <a:no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ro-RO" b="1" dirty="0"/>
              <a:t>DISEMINARE</a:t>
            </a:r>
            <a:endParaRPr lang="en-GB" b="1" dirty="0"/>
          </a:p>
        </p:txBody>
      </p:sp>
      <p:sp>
        <p:nvSpPr>
          <p:cNvPr id="49" name="Title 1">
            <a:extLst>
              <a:ext uri="{FF2B5EF4-FFF2-40B4-BE49-F238E27FC236}">
                <a16:creationId xmlns:a16="http://schemas.microsoft.com/office/drawing/2014/main" id="{1516E1D9-D1AE-4335-89C1-04EFD2BAC39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66800" y="685800"/>
            <a:ext cx="7770744" cy="505969"/>
          </a:xfrm>
        </p:spPr>
        <p:txBody>
          <a:bodyPr/>
          <a:lstStyle/>
          <a:p>
            <a:pPr lvl="0"/>
            <a:r>
              <a:rPr lang="ro-RO" dirty="0"/>
              <a:t>ACTIVITĂȚILE BENEFICIARILOR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92521049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1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16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16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000"/>
                            </p:stCondLst>
                            <p:childTnLst>
                              <p:par>
                                <p:cTn id="5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500"/>
                            </p:stCondLst>
                            <p:childTnLst>
                              <p:par>
                                <p:cTn id="5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2000"/>
                            </p:stCondLst>
                            <p:childTnLst>
                              <p:par>
                                <p:cTn id="5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2500"/>
                            </p:stCondLst>
                            <p:childTnLst>
                              <p:par>
                                <p:cTn id="6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00"/>
                                        <p:tgtEl>
                                          <p:spTgt spid="1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3000"/>
                            </p:stCondLst>
                            <p:childTnLst>
                              <p:par>
                                <p:cTn id="6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8" dur="500"/>
                                        <p:tgtEl>
                                          <p:spTgt spid="1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3500"/>
                            </p:stCondLst>
                            <p:childTnLst>
                              <p:par>
                                <p:cTn id="7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16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500"/>
                            </p:stCondLst>
                            <p:childTnLst>
                              <p:par>
                                <p:cTn id="7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1000"/>
                            </p:stCondLst>
                            <p:childTnLst>
                              <p:par>
                                <p:cTn id="8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1500"/>
                            </p:stCondLst>
                            <p:childTnLst>
                              <p:par>
                                <p:cTn id="8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1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2000"/>
                            </p:stCondLst>
                            <p:childTnLst>
                              <p:par>
                                <p:cTn id="9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2500"/>
                            </p:stCondLst>
                            <p:childTnLst>
                              <p:par>
                                <p:cTn id="9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7" dur="500"/>
                                        <p:tgtEl>
                                          <p:spTgt spid="1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3000"/>
                            </p:stCondLst>
                            <p:childTnLst>
                              <p:par>
                                <p:cTn id="9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1" dur="500"/>
                                        <p:tgtEl>
                                          <p:spTgt spid="1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6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500"/>
                            </p:stCondLst>
                            <p:childTnLst>
                              <p:par>
                                <p:cTn id="10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1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1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2000"/>
                            </p:stCondLst>
                            <p:childTnLst>
                              <p:par>
                                <p:cTn id="1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2500"/>
                            </p:stCondLst>
                            <p:childTnLst>
                              <p:par>
                                <p:cTn id="12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6" dur="500"/>
                                        <p:tgtEl>
                                          <p:spTgt spid="1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>
                            <p:stCondLst>
                              <p:cond delay="3000"/>
                            </p:stCondLst>
                            <p:childTnLst>
                              <p:par>
                                <p:cTn id="12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0" dur="500"/>
                                        <p:tgtEl>
                                          <p:spTgt spid="16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1" fill="hold">
                            <p:stCondLst>
                              <p:cond delay="3500"/>
                            </p:stCondLst>
                            <p:childTnLst>
                              <p:par>
                                <p:cTn id="1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4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2" grpId="0" animBg="1"/>
      <p:bldP spid="144" grpId="0" animBg="1"/>
      <p:bldP spid="145" grpId="0" animBg="1"/>
      <p:bldP spid="146" grpId="0" animBg="1"/>
      <p:bldP spid="147" grpId="0" animBg="1"/>
      <p:bldP spid="148" grpId="0" animBg="1"/>
      <p:bldP spid="149" grpId="0" animBg="1"/>
      <p:bldP spid="151" grpId="0" animBg="1"/>
      <p:bldP spid="152" grpId="0" animBg="1"/>
      <p:bldP spid="155" grpId="0" animBg="1"/>
      <p:bldP spid="156" grpId="0" animBg="1"/>
      <p:bldP spid="157" grpId="0" animBg="1"/>
      <p:bldP spid="158" grpId="0" animBg="1"/>
      <p:bldP spid="164" grpId="0" build="p"/>
      <p:bldP spid="165" grpId="0" build="p"/>
      <p:bldP spid="166" grpId="0" build="p"/>
      <p:bldP spid="167" grpId="0" build="p"/>
      <p:bldP spid="172" grpId="0" build="p"/>
      <p:bldP spid="173" grpId="0" build="p"/>
      <p:bldP spid="174" grpId="0" build="p"/>
      <p:bldP spid="175" grpId="0" build="p"/>
      <p:bldP spid="49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Title 1"/>
          <p:cNvSpPr>
            <a:spLocks noGrp="1"/>
          </p:cNvSpPr>
          <p:nvPr>
            <p:ph type="ctrTitle"/>
          </p:nvPr>
        </p:nvSpPr>
        <p:spPr>
          <a:xfrm>
            <a:off x="1066800" y="685800"/>
            <a:ext cx="7770744" cy="505969"/>
          </a:xfrm>
        </p:spPr>
        <p:txBody>
          <a:bodyPr/>
          <a:lstStyle/>
          <a:p>
            <a:pPr lvl="0"/>
            <a:r>
              <a:rPr lang="en-GB" dirty="0"/>
              <a:t>ACTIVITĂȚILE BENEFICIARILOR</a:t>
            </a:r>
          </a:p>
        </p:txBody>
      </p:sp>
      <p:sp>
        <p:nvSpPr>
          <p:cNvPr id="69" name="Subtitle 2"/>
          <p:cNvSpPr>
            <a:spLocks noGrp="1"/>
          </p:cNvSpPr>
          <p:nvPr>
            <p:ph type="subTitle" idx="1"/>
          </p:nvPr>
        </p:nvSpPr>
        <p:spPr>
          <a:xfrm>
            <a:off x="1066800" y="1215741"/>
            <a:ext cx="6544205" cy="261901"/>
          </a:xfrm>
        </p:spPr>
        <p:txBody>
          <a:bodyPr>
            <a:normAutofit lnSpcReduction="10000"/>
          </a:bodyPr>
          <a:lstStyle/>
          <a:p>
            <a:pPr lvl="0"/>
            <a:r>
              <a:rPr lang="ro-RO" dirty="0"/>
              <a:t>DISEMINARE ȘI FOLLOW UP</a:t>
            </a:r>
            <a:endParaRPr lang="en-GB" dirty="0"/>
          </a:p>
        </p:txBody>
      </p:sp>
      <p:sp>
        <p:nvSpPr>
          <p:cNvPr id="41" name="Shape 1522"/>
          <p:cNvSpPr/>
          <p:nvPr/>
        </p:nvSpPr>
        <p:spPr>
          <a:xfrm flipV="1">
            <a:off x="1826224" y="5022850"/>
            <a:ext cx="4652421" cy="332884"/>
          </a:xfrm>
          <a:prstGeom prst="line">
            <a:avLst/>
          </a:prstGeom>
          <a:ln w="19050">
            <a:solidFill>
              <a:srgbClr val="DCDEE0"/>
            </a:solidFill>
            <a:miter lim="400000"/>
            <a:tailEnd type="triangle"/>
          </a:ln>
        </p:spPr>
        <p:txBody>
          <a:bodyPr lIns="0" tIns="0" rIns="0" bIns="0" anchor="ctr"/>
          <a:lstStyle/>
          <a:p>
            <a:pPr lvl="0"/>
            <a:endParaRPr/>
          </a:p>
        </p:txBody>
      </p:sp>
      <p:sp>
        <p:nvSpPr>
          <p:cNvPr id="42" name="Shape 1523"/>
          <p:cNvSpPr/>
          <p:nvPr/>
        </p:nvSpPr>
        <p:spPr>
          <a:xfrm flipV="1">
            <a:off x="1823826" y="4279731"/>
            <a:ext cx="3702877" cy="1076314"/>
          </a:xfrm>
          <a:prstGeom prst="line">
            <a:avLst/>
          </a:prstGeom>
          <a:ln w="19050">
            <a:solidFill>
              <a:srgbClr val="DCDEE0"/>
            </a:solidFill>
            <a:miter lim="400000"/>
            <a:tailEnd type="triangle"/>
          </a:ln>
        </p:spPr>
        <p:txBody>
          <a:bodyPr lIns="0" tIns="0" rIns="0" bIns="0" anchor="ctr"/>
          <a:lstStyle/>
          <a:p>
            <a:pPr lvl="0"/>
            <a:endParaRPr/>
          </a:p>
        </p:txBody>
      </p:sp>
      <p:sp>
        <p:nvSpPr>
          <p:cNvPr id="43" name="Shape 1524"/>
          <p:cNvSpPr/>
          <p:nvPr/>
        </p:nvSpPr>
        <p:spPr>
          <a:xfrm flipV="1">
            <a:off x="1825082" y="4014392"/>
            <a:ext cx="2598096" cy="1340529"/>
          </a:xfrm>
          <a:prstGeom prst="line">
            <a:avLst/>
          </a:prstGeom>
          <a:ln w="19050">
            <a:solidFill>
              <a:srgbClr val="DCDEE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 lvl="0"/>
            <a:endParaRPr/>
          </a:p>
        </p:txBody>
      </p:sp>
      <p:sp>
        <p:nvSpPr>
          <p:cNvPr id="44" name="Shape 1525"/>
          <p:cNvSpPr/>
          <p:nvPr/>
        </p:nvSpPr>
        <p:spPr>
          <a:xfrm flipV="1">
            <a:off x="1822564" y="3813741"/>
            <a:ext cx="1747834" cy="1543621"/>
          </a:xfrm>
          <a:prstGeom prst="line">
            <a:avLst/>
          </a:prstGeom>
          <a:ln w="19050">
            <a:solidFill>
              <a:srgbClr val="DCDEE0"/>
            </a:solidFill>
            <a:miter lim="400000"/>
            <a:tailEnd type="triangle"/>
          </a:ln>
        </p:spPr>
        <p:txBody>
          <a:bodyPr lIns="0" tIns="0" rIns="0" bIns="0" anchor="ctr"/>
          <a:lstStyle/>
          <a:p>
            <a:pPr lvl="0"/>
            <a:endParaRPr/>
          </a:p>
        </p:txBody>
      </p:sp>
      <p:sp>
        <p:nvSpPr>
          <p:cNvPr id="45" name="Shape 1526"/>
          <p:cNvSpPr/>
          <p:nvPr/>
        </p:nvSpPr>
        <p:spPr>
          <a:xfrm flipV="1">
            <a:off x="1819769" y="3723254"/>
            <a:ext cx="838351" cy="1638275"/>
          </a:xfrm>
          <a:prstGeom prst="line">
            <a:avLst/>
          </a:prstGeom>
          <a:ln w="19050">
            <a:solidFill>
              <a:srgbClr val="DCDEE0"/>
            </a:solidFill>
            <a:miter lim="400000"/>
            <a:tailEnd type="triangle"/>
          </a:ln>
        </p:spPr>
        <p:txBody>
          <a:bodyPr lIns="0" tIns="0" rIns="0" bIns="0" anchor="ctr"/>
          <a:lstStyle/>
          <a:p>
            <a:pPr lvl="0"/>
            <a:endParaRPr/>
          </a:p>
        </p:txBody>
      </p:sp>
      <p:grpSp>
        <p:nvGrpSpPr>
          <p:cNvPr id="46" name="Group 1531"/>
          <p:cNvGrpSpPr/>
          <p:nvPr/>
        </p:nvGrpSpPr>
        <p:grpSpPr>
          <a:xfrm>
            <a:off x="1162050" y="2953079"/>
            <a:ext cx="1142874" cy="2702654"/>
            <a:chOff x="0" y="0"/>
            <a:chExt cx="2448612" cy="5790454"/>
          </a:xfrm>
          <a:solidFill>
            <a:schemeClr val="accent1"/>
          </a:solidFill>
        </p:grpSpPr>
        <p:sp>
          <p:nvSpPr>
            <p:cNvPr id="47" name="Shape 1527"/>
            <p:cNvSpPr/>
            <p:nvPr/>
          </p:nvSpPr>
          <p:spPr>
            <a:xfrm flipH="1">
              <a:off x="-1" y="4602505"/>
              <a:ext cx="2448614" cy="11879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lvl="0"/>
              <a:endParaRPr/>
            </a:p>
          </p:txBody>
        </p:sp>
        <p:grpSp>
          <p:nvGrpSpPr>
            <p:cNvPr id="48" name="Group 1530"/>
            <p:cNvGrpSpPr/>
            <p:nvPr/>
          </p:nvGrpSpPr>
          <p:grpSpPr>
            <a:xfrm flipH="1">
              <a:off x="154728" y="0"/>
              <a:ext cx="2139157" cy="5353710"/>
              <a:chOff x="0" y="0"/>
              <a:chExt cx="2139156" cy="5353709"/>
            </a:xfrm>
            <a:grpFill/>
          </p:grpSpPr>
          <p:sp>
            <p:nvSpPr>
              <p:cNvPr id="49" name="Shape 1528"/>
              <p:cNvSpPr/>
              <p:nvPr/>
            </p:nvSpPr>
            <p:spPr>
              <a:xfrm>
                <a:off x="0" y="917120"/>
                <a:ext cx="2139157" cy="443659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338" y="0"/>
                    </a:moveTo>
                    <a:cubicBezTo>
                      <a:pt x="5538" y="0"/>
                      <a:pt x="5538" y="0"/>
                      <a:pt x="5538" y="0"/>
                    </a:cubicBezTo>
                    <a:cubicBezTo>
                      <a:pt x="1662" y="0"/>
                      <a:pt x="0" y="1580"/>
                      <a:pt x="0" y="2107"/>
                    </a:cubicBezTo>
                    <a:cubicBezTo>
                      <a:pt x="0" y="9746"/>
                      <a:pt x="0" y="9746"/>
                      <a:pt x="0" y="9746"/>
                    </a:cubicBezTo>
                    <a:cubicBezTo>
                      <a:pt x="0" y="10141"/>
                      <a:pt x="831" y="10537"/>
                      <a:pt x="1938" y="10537"/>
                    </a:cubicBezTo>
                    <a:cubicBezTo>
                      <a:pt x="3046" y="10537"/>
                      <a:pt x="3600" y="10141"/>
                      <a:pt x="3600" y="9746"/>
                    </a:cubicBezTo>
                    <a:cubicBezTo>
                      <a:pt x="3600" y="3424"/>
                      <a:pt x="3600" y="3424"/>
                      <a:pt x="3600" y="3424"/>
                    </a:cubicBezTo>
                    <a:cubicBezTo>
                      <a:pt x="5262" y="3424"/>
                      <a:pt x="5262" y="3424"/>
                      <a:pt x="5262" y="3424"/>
                    </a:cubicBezTo>
                    <a:cubicBezTo>
                      <a:pt x="5262" y="9483"/>
                      <a:pt x="5262" y="9483"/>
                      <a:pt x="5262" y="9483"/>
                    </a:cubicBezTo>
                    <a:cubicBezTo>
                      <a:pt x="5262" y="9483"/>
                      <a:pt x="5262" y="9615"/>
                      <a:pt x="5262" y="9746"/>
                    </a:cubicBezTo>
                    <a:cubicBezTo>
                      <a:pt x="5262" y="20283"/>
                      <a:pt x="5262" y="20283"/>
                      <a:pt x="5262" y="20283"/>
                    </a:cubicBezTo>
                    <a:cubicBezTo>
                      <a:pt x="5262" y="21073"/>
                      <a:pt x="6369" y="21600"/>
                      <a:pt x="7754" y="21600"/>
                    </a:cubicBezTo>
                    <a:cubicBezTo>
                      <a:pt x="9138" y="21600"/>
                      <a:pt x="10246" y="21073"/>
                      <a:pt x="10246" y="20283"/>
                    </a:cubicBezTo>
                    <a:cubicBezTo>
                      <a:pt x="10246" y="10932"/>
                      <a:pt x="10246" y="10932"/>
                      <a:pt x="10246" y="10932"/>
                    </a:cubicBezTo>
                    <a:cubicBezTo>
                      <a:pt x="11354" y="10932"/>
                      <a:pt x="11354" y="10932"/>
                      <a:pt x="11354" y="10932"/>
                    </a:cubicBezTo>
                    <a:cubicBezTo>
                      <a:pt x="11354" y="20283"/>
                      <a:pt x="11354" y="20283"/>
                      <a:pt x="11354" y="20283"/>
                    </a:cubicBezTo>
                    <a:cubicBezTo>
                      <a:pt x="11354" y="21073"/>
                      <a:pt x="12462" y="21600"/>
                      <a:pt x="13846" y="21600"/>
                    </a:cubicBezTo>
                    <a:cubicBezTo>
                      <a:pt x="15231" y="21600"/>
                      <a:pt x="16338" y="21073"/>
                      <a:pt x="16338" y="20283"/>
                    </a:cubicBezTo>
                    <a:cubicBezTo>
                      <a:pt x="16338" y="3424"/>
                      <a:pt x="16338" y="3424"/>
                      <a:pt x="16338" y="3424"/>
                    </a:cubicBezTo>
                    <a:cubicBezTo>
                      <a:pt x="17723" y="3424"/>
                      <a:pt x="17723" y="3424"/>
                      <a:pt x="17723" y="3424"/>
                    </a:cubicBezTo>
                    <a:cubicBezTo>
                      <a:pt x="17723" y="9746"/>
                      <a:pt x="17723" y="9746"/>
                      <a:pt x="17723" y="9746"/>
                    </a:cubicBezTo>
                    <a:cubicBezTo>
                      <a:pt x="17723" y="10141"/>
                      <a:pt x="18554" y="10537"/>
                      <a:pt x="19662" y="10537"/>
                    </a:cubicBezTo>
                    <a:cubicBezTo>
                      <a:pt x="20769" y="10537"/>
                      <a:pt x="21600" y="10141"/>
                      <a:pt x="21600" y="9746"/>
                    </a:cubicBezTo>
                    <a:cubicBezTo>
                      <a:pt x="21600" y="1976"/>
                      <a:pt x="21600" y="1976"/>
                      <a:pt x="21600" y="1976"/>
                    </a:cubicBezTo>
                    <a:cubicBezTo>
                      <a:pt x="21600" y="1317"/>
                      <a:pt x="19938" y="0"/>
                      <a:pt x="16338" y="0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/>
                <a:endParaRPr/>
              </a:p>
            </p:txBody>
          </p:sp>
          <p:sp>
            <p:nvSpPr>
              <p:cNvPr id="50" name="Shape 1529"/>
              <p:cNvSpPr/>
              <p:nvPr/>
            </p:nvSpPr>
            <p:spPr>
              <a:xfrm>
                <a:off x="659094" y="0"/>
                <a:ext cx="855672" cy="83687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/>
                <a:endParaRPr/>
              </a:p>
            </p:txBody>
          </p:sp>
        </p:grpSp>
      </p:grpSp>
      <p:grpSp>
        <p:nvGrpSpPr>
          <p:cNvPr id="51" name="Group 1536"/>
          <p:cNvGrpSpPr/>
          <p:nvPr/>
        </p:nvGrpSpPr>
        <p:grpSpPr>
          <a:xfrm>
            <a:off x="2428070" y="2400022"/>
            <a:ext cx="469566" cy="1175190"/>
            <a:chOff x="0" y="0"/>
            <a:chExt cx="1006045" cy="2517849"/>
          </a:xfrm>
          <a:solidFill>
            <a:schemeClr val="accent6"/>
          </a:solidFill>
        </p:grpSpPr>
        <p:sp>
          <p:nvSpPr>
            <p:cNvPr id="60" name="Shape 1534"/>
            <p:cNvSpPr/>
            <p:nvPr/>
          </p:nvSpPr>
          <p:spPr>
            <a:xfrm flipH="1">
              <a:off x="0" y="431321"/>
              <a:ext cx="1006046" cy="20865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338" y="0"/>
                  </a:moveTo>
                  <a:cubicBezTo>
                    <a:pt x="5538" y="0"/>
                    <a:pt x="5538" y="0"/>
                    <a:pt x="5538" y="0"/>
                  </a:cubicBezTo>
                  <a:cubicBezTo>
                    <a:pt x="1662" y="0"/>
                    <a:pt x="0" y="1580"/>
                    <a:pt x="0" y="2107"/>
                  </a:cubicBezTo>
                  <a:cubicBezTo>
                    <a:pt x="0" y="9746"/>
                    <a:pt x="0" y="9746"/>
                    <a:pt x="0" y="9746"/>
                  </a:cubicBezTo>
                  <a:cubicBezTo>
                    <a:pt x="0" y="10141"/>
                    <a:pt x="831" y="10537"/>
                    <a:pt x="1938" y="10537"/>
                  </a:cubicBezTo>
                  <a:cubicBezTo>
                    <a:pt x="3046" y="10537"/>
                    <a:pt x="3600" y="10141"/>
                    <a:pt x="3600" y="9746"/>
                  </a:cubicBezTo>
                  <a:cubicBezTo>
                    <a:pt x="3600" y="3424"/>
                    <a:pt x="3600" y="3424"/>
                    <a:pt x="3600" y="3424"/>
                  </a:cubicBezTo>
                  <a:cubicBezTo>
                    <a:pt x="5262" y="3424"/>
                    <a:pt x="5262" y="3424"/>
                    <a:pt x="5262" y="3424"/>
                  </a:cubicBezTo>
                  <a:cubicBezTo>
                    <a:pt x="5262" y="9483"/>
                    <a:pt x="5262" y="9483"/>
                    <a:pt x="5262" y="9483"/>
                  </a:cubicBezTo>
                  <a:cubicBezTo>
                    <a:pt x="5262" y="9483"/>
                    <a:pt x="5262" y="9615"/>
                    <a:pt x="5262" y="9746"/>
                  </a:cubicBezTo>
                  <a:cubicBezTo>
                    <a:pt x="5262" y="20283"/>
                    <a:pt x="5262" y="20283"/>
                    <a:pt x="5262" y="20283"/>
                  </a:cubicBezTo>
                  <a:cubicBezTo>
                    <a:pt x="5262" y="21073"/>
                    <a:pt x="6369" y="21600"/>
                    <a:pt x="7754" y="21600"/>
                  </a:cubicBezTo>
                  <a:cubicBezTo>
                    <a:pt x="9138" y="21600"/>
                    <a:pt x="10246" y="21073"/>
                    <a:pt x="10246" y="20283"/>
                  </a:cubicBezTo>
                  <a:cubicBezTo>
                    <a:pt x="10246" y="10932"/>
                    <a:pt x="10246" y="10932"/>
                    <a:pt x="10246" y="10932"/>
                  </a:cubicBezTo>
                  <a:cubicBezTo>
                    <a:pt x="11354" y="10932"/>
                    <a:pt x="11354" y="10932"/>
                    <a:pt x="11354" y="10932"/>
                  </a:cubicBezTo>
                  <a:cubicBezTo>
                    <a:pt x="11354" y="20283"/>
                    <a:pt x="11354" y="20283"/>
                    <a:pt x="11354" y="20283"/>
                  </a:cubicBezTo>
                  <a:cubicBezTo>
                    <a:pt x="11354" y="21073"/>
                    <a:pt x="12462" y="21600"/>
                    <a:pt x="13846" y="21600"/>
                  </a:cubicBezTo>
                  <a:cubicBezTo>
                    <a:pt x="15231" y="21600"/>
                    <a:pt x="16338" y="21073"/>
                    <a:pt x="16338" y="20283"/>
                  </a:cubicBezTo>
                  <a:cubicBezTo>
                    <a:pt x="16338" y="3424"/>
                    <a:pt x="16338" y="3424"/>
                    <a:pt x="16338" y="3424"/>
                  </a:cubicBezTo>
                  <a:cubicBezTo>
                    <a:pt x="17723" y="3424"/>
                    <a:pt x="17723" y="3424"/>
                    <a:pt x="17723" y="3424"/>
                  </a:cubicBezTo>
                  <a:cubicBezTo>
                    <a:pt x="17723" y="9746"/>
                    <a:pt x="17723" y="9746"/>
                    <a:pt x="17723" y="9746"/>
                  </a:cubicBezTo>
                  <a:cubicBezTo>
                    <a:pt x="17723" y="10141"/>
                    <a:pt x="18554" y="10537"/>
                    <a:pt x="19662" y="10537"/>
                  </a:cubicBezTo>
                  <a:cubicBezTo>
                    <a:pt x="20769" y="10537"/>
                    <a:pt x="21600" y="10141"/>
                    <a:pt x="21600" y="9746"/>
                  </a:cubicBezTo>
                  <a:cubicBezTo>
                    <a:pt x="21600" y="1976"/>
                    <a:pt x="21600" y="1976"/>
                    <a:pt x="21600" y="1976"/>
                  </a:cubicBezTo>
                  <a:cubicBezTo>
                    <a:pt x="21600" y="1317"/>
                    <a:pt x="19938" y="0"/>
                    <a:pt x="16338" y="0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/>
              <a:endParaRPr/>
            </a:p>
          </p:txBody>
        </p:sp>
        <p:sp>
          <p:nvSpPr>
            <p:cNvPr id="62" name="Shape 1535"/>
            <p:cNvSpPr/>
            <p:nvPr/>
          </p:nvSpPr>
          <p:spPr>
            <a:xfrm flipH="1">
              <a:off x="293651" y="0"/>
              <a:ext cx="402423" cy="3935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/>
              <a:endParaRPr/>
            </a:p>
          </p:txBody>
        </p:sp>
      </p:grpSp>
      <p:grpSp>
        <p:nvGrpSpPr>
          <p:cNvPr id="77" name="Group 1541"/>
          <p:cNvGrpSpPr/>
          <p:nvPr/>
        </p:nvGrpSpPr>
        <p:grpSpPr>
          <a:xfrm>
            <a:off x="3362437" y="2286000"/>
            <a:ext cx="560685" cy="1403235"/>
            <a:chOff x="0" y="0"/>
            <a:chExt cx="1201268" cy="3006437"/>
          </a:xfrm>
          <a:solidFill>
            <a:schemeClr val="accent6"/>
          </a:solidFill>
        </p:grpSpPr>
        <p:sp>
          <p:nvSpPr>
            <p:cNvPr id="79" name="Shape 1539"/>
            <p:cNvSpPr/>
            <p:nvPr/>
          </p:nvSpPr>
          <p:spPr>
            <a:xfrm flipH="1">
              <a:off x="-1" y="515019"/>
              <a:ext cx="1201270" cy="24914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338" y="0"/>
                  </a:moveTo>
                  <a:cubicBezTo>
                    <a:pt x="5538" y="0"/>
                    <a:pt x="5538" y="0"/>
                    <a:pt x="5538" y="0"/>
                  </a:cubicBezTo>
                  <a:cubicBezTo>
                    <a:pt x="1662" y="0"/>
                    <a:pt x="0" y="1580"/>
                    <a:pt x="0" y="2107"/>
                  </a:cubicBezTo>
                  <a:cubicBezTo>
                    <a:pt x="0" y="9746"/>
                    <a:pt x="0" y="9746"/>
                    <a:pt x="0" y="9746"/>
                  </a:cubicBezTo>
                  <a:cubicBezTo>
                    <a:pt x="0" y="10141"/>
                    <a:pt x="831" y="10537"/>
                    <a:pt x="1938" y="10537"/>
                  </a:cubicBezTo>
                  <a:cubicBezTo>
                    <a:pt x="3046" y="10537"/>
                    <a:pt x="3600" y="10141"/>
                    <a:pt x="3600" y="9746"/>
                  </a:cubicBezTo>
                  <a:cubicBezTo>
                    <a:pt x="3600" y="3424"/>
                    <a:pt x="3600" y="3424"/>
                    <a:pt x="3600" y="3424"/>
                  </a:cubicBezTo>
                  <a:cubicBezTo>
                    <a:pt x="5262" y="3424"/>
                    <a:pt x="5262" y="3424"/>
                    <a:pt x="5262" y="3424"/>
                  </a:cubicBezTo>
                  <a:cubicBezTo>
                    <a:pt x="5262" y="9483"/>
                    <a:pt x="5262" y="9483"/>
                    <a:pt x="5262" y="9483"/>
                  </a:cubicBezTo>
                  <a:cubicBezTo>
                    <a:pt x="5262" y="9483"/>
                    <a:pt x="5262" y="9615"/>
                    <a:pt x="5262" y="9746"/>
                  </a:cubicBezTo>
                  <a:cubicBezTo>
                    <a:pt x="5262" y="20283"/>
                    <a:pt x="5262" y="20283"/>
                    <a:pt x="5262" y="20283"/>
                  </a:cubicBezTo>
                  <a:cubicBezTo>
                    <a:pt x="5262" y="21073"/>
                    <a:pt x="6369" y="21600"/>
                    <a:pt x="7754" y="21600"/>
                  </a:cubicBezTo>
                  <a:cubicBezTo>
                    <a:pt x="9138" y="21600"/>
                    <a:pt x="10246" y="21073"/>
                    <a:pt x="10246" y="20283"/>
                  </a:cubicBezTo>
                  <a:cubicBezTo>
                    <a:pt x="10246" y="10932"/>
                    <a:pt x="10246" y="10932"/>
                    <a:pt x="10246" y="10932"/>
                  </a:cubicBezTo>
                  <a:cubicBezTo>
                    <a:pt x="11354" y="10932"/>
                    <a:pt x="11354" y="10932"/>
                    <a:pt x="11354" y="10932"/>
                  </a:cubicBezTo>
                  <a:cubicBezTo>
                    <a:pt x="11354" y="20283"/>
                    <a:pt x="11354" y="20283"/>
                    <a:pt x="11354" y="20283"/>
                  </a:cubicBezTo>
                  <a:cubicBezTo>
                    <a:pt x="11354" y="21073"/>
                    <a:pt x="12462" y="21600"/>
                    <a:pt x="13846" y="21600"/>
                  </a:cubicBezTo>
                  <a:cubicBezTo>
                    <a:pt x="15231" y="21600"/>
                    <a:pt x="16338" y="21073"/>
                    <a:pt x="16338" y="20283"/>
                  </a:cubicBezTo>
                  <a:cubicBezTo>
                    <a:pt x="16338" y="3424"/>
                    <a:pt x="16338" y="3424"/>
                    <a:pt x="16338" y="3424"/>
                  </a:cubicBezTo>
                  <a:cubicBezTo>
                    <a:pt x="17723" y="3424"/>
                    <a:pt x="17723" y="3424"/>
                    <a:pt x="17723" y="3424"/>
                  </a:cubicBezTo>
                  <a:cubicBezTo>
                    <a:pt x="17723" y="9746"/>
                    <a:pt x="17723" y="9746"/>
                    <a:pt x="17723" y="9746"/>
                  </a:cubicBezTo>
                  <a:cubicBezTo>
                    <a:pt x="17723" y="10141"/>
                    <a:pt x="18554" y="10537"/>
                    <a:pt x="19662" y="10537"/>
                  </a:cubicBezTo>
                  <a:cubicBezTo>
                    <a:pt x="20769" y="10537"/>
                    <a:pt x="21600" y="10141"/>
                    <a:pt x="21600" y="9746"/>
                  </a:cubicBezTo>
                  <a:cubicBezTo>
                    <a:pt x="21600" y="1976"/>
                    <a:pt x="21600" y="1976"/>
                    <a:pt x="21600" y="1976"/>
                  </a:cubicBezTo>
                  <a:cubicBezTo>
                    <a:pt x="21600" y="1317"/>
                    <a:pt x="19938" y="0"/>
                    <a:pt x="16338" y="0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/>
              <a:endParaRPr/>
            </a:p>
          </p:txBody>
        </p:sp>
        <p:sp>
          <p:nvSpPr>
            <p:cNvPr id="80" name="Shape 1540"/>
            <p:cNvSpPr/>
            <p:nvPr/>
          </p:nvSpPr>
          <p:spPr>
            <a:xfrm flipH="1">
              <a:off x="350634" y="0"/>
              <a:ext cx="480513" cy="4699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/>
              <a:endParaRPr/>
            </a:p>
          </p:txBody>
        </p:sp>
      </p:grpSp>
      <p:grpSp>
        <p:nvGrpSpPr>
          <p:cNvPr id="81" name="Group 1546"/>
          <p:cNvGrpSpPr/>
          <p:nvPr/>
        </p:nvGrpSpPr>
        <p:grpSpPr>
          <a:xfrm>
            <a:off x="4433203" y="2347043"/>
            <a:ext cx="634921" cy="1589027"/>
            <a:chOff x="0" y="0"/>
            <a:chExt cx="1360319" cy="3404499"/>
          </a:xfrm>
          <a:solidFill>
            <a:schemeClr val="accent6"/>
          </a:solidFill>
        </p:grpSpPr>
        <p:sp>
          <p:nvSpPr>
            <p:cNvPr id="82" name="Shape 1544"/>
            <p:cNvSpPr/>
            <p:nvPr/>
          </p:nvSpPr>
          <p:spPr>
            <a:xfrm flipH="1">
              <a:off x="0" y="583209"/>
              <a:ext cx="1360320" cy="282129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338" y="0"/>
                  </a:moveTo>
                  <a:cubicBezTo>
                    <a:pt x="5538" y="0"/>
                    <a:pt x="5538" y="0"/>
                    <a:pt x="5538" y="0"/>
                  </a:cubicBezTo>
                  <a:cubicBezTo>
                    <a:pt x="1662" y="0"/>
                    <a:pt x="0" y="1580"/>
                    <a:pt x="0" y="2107"/>
                  </a:cubicBezTo>
                  <a:cubicBezTo>
                    <a:pt x="0" y="9746"/>
                    <a:pt x="0" y="9746"/>
                    <a:pt x="0" y="9746"/>
                  </a:cubicBezTo>
                  <a:cubicBezTo>
                    <a:pt x="0" y="10141"/>
                    <a:pt x="831" y="10537"/>
                    <a:pt x="1938" y="10537"/>
                  </a:cubicBezTo>
                  <a:cubicBezTo>
                    <a:pt x="3046" y="10537"/>
                    <a:pt x="3600" y="10141"/>
                    <a:pt x="3600" y="9746"/>
                  </a:cubicBezTo>
                  <a:cubicBezTo>
                    <a:pt x="3600" y="3424"/>
                    <a:pt x="3600" y="3424"/>
                    <a:pt x="3600" y="3424"/>
                  </a:cubicBezTo>
                  <a:cubicBezTo>
                    <a:pt x="5262" y="3424"/>
                    <a:pt x="5262" y="3424"/>
                    <a:pt x="5262" y="3424"/>
                  </a:cubicBezTo>
                  <a:cubicBezTo>
                    <a:pt x="5262" y="9483"/>
                    <a:pt x="5262" y="9483"/>
                    <a:pt x="5262" y="9483"/>
                  </a:cubicBezTo>
                  <a:cubicBezTo>
                    <a:pt x="5262" y="9483"/>
                    <a:pt x="5262" y="9615"/>
                    <a:pt x="5262" y="9746"/>
                  </a:cubicBezTo>
                  <a:cubicBezTo>
                    <a:pt x="5262" y="20283"/>
                    <a:pt x="5262" y="20283"/>
                    <a:pt x="5262" y="20283"/>
                  </a:cubicBezTo>
                  <a:cubicBezTo>
                    <a:pt x="5262" y="21073"/>
                    <a:pt x="6369" y="21600"/>
                    <a:pt x="7754" y="21600"/>
                  </a:cubicBezTo>
                  <a:cubicBezTo>
                    <a:pt x="9138" y="21600"/>
                    <a:pt x="10246" y="21073"/>
                    <a:pt x="10246" y="20283"/>
                  </a:cubicBezTo>
                  <a:cubicBezTo>
                    <a:pt x="10246" y="10932"/>
                    <a:pt x="10246" y="10932"/>
                    <a:pt x="10246" y="10932"/>
                  </a:cubicBezTo>
                  <a:cubicBezTo>
                    <a:pt x="11354" y="10932"/>
                    <a:pt x="11354" y="10932"/>
                    <a:pt x="11354" y="10932"/>
                  </a:cubicBezTo>
                  <a:cubicBezTo>
                    <a:pt x="11354" y="20283"/>
                    <a:pt x="11354" y="20283"/>
                    <a:pt x="11354" y="20283"/>
                  </a:cubicBezTo>
                  <a:cubicBezTo>
                    <a:pt x="11354" y="21073"/>
                    <a:pt x="12462" y="21600"/>
                    <a:pt x="13846" y="21600"/>
                  </a:cubicBezTo>
                  <a:cubicBezTo>
                    <a:pt x="15231" y="21600"/>
                    <a:pt x="16338" y="21073"/>
                    <a:pt x="16338" y="20283"/>
                  </a:cubicBezTo>
                  <a:cubicBezTo>
                    <a:pt x="16338" y="3424"/>
                    <a:pt x="16338" y="3424"/>
                    <a:pt x="16338" y="3424"/>
                  </a:cubicBezTo>
                  <a:cubicBezTo>
                    <a:pt x="17723" y="3424"/>
                    <a:pt x="17723" y="3424"/>
                    <a:pt x="17723" y="3424"/>
                  </a:cubicBezTo>
                  <a:cubicBezTo>
                    <a:pt x="17723" y="9746"/>
                    <a:pt x="17723" y="9746"/>
                    <a:pt x="17723" y="9746"/>
                  </a:cubicBezTo>
                  <a:cubicBezTo>
                    <a:pt x="17723" y="10141"/>
                    <a:pt x="18554" y="10537"/>
                    <a:pt x="19662" y="10537"/>
                  </a:cubicBezTo>
                  <a:cubicBezTo>
                    <a:pt x="20769" y="10537"/>
                    <a:pt x="21600" y="10141"/>
                    <a:pt x="21600" y="9746"/>
                  </a:cubicBezTo>
                  <a:cubicBezTo>
                    <a:pt x="21600" y="1976"/>
                    <a:pt x="21600" y="1976"/>
                    <a:pt x="21600" y="1976"/>
                  </a:cubicBezTo>
                  <a:cubicBezTo>
                    <a:pt x="21600" y="1317"/>
                    <a:pt x="19938" y="0"/>
                    <a:pt x="16338" y="0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/>
              <a:endParaRPr/>
            </a:p>
          </p:txBody>
        </p:sp>
        <p:sp>
          <p:nvSpPr>
            <p:cNvPr id="83" name="Shape 1545"/>
            <p:cNvSpPr/>
            <p:nvPr/>
          </p:nvSpPr>
          <p:spPr>
            <a:xfrm flipH="1">
              <a:off x="397059" y="0"/>
              <a:ext cx="544134" cy="5321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/>
              <a:endParaRPr/>
            </a:p>
          </p:txBody>
        </p:sp>
      </p:grpSp>
      <p:grpSp>
        <p:nvGrpSpPr>
          <p:cNvPr id="84" name="Group 1551"/>
          <p:cNvGrpSpPr/>
          <p:nvPr/>
        </p:nvGrpSpPr>
        <p:grpSpPr>
          <a:xfrm>
            <a:off x="5601047" y="2460635"/>
            <a:ext cx="717815" cy="1796489"/>
            <a:chOff x="0" y="0"/>
            <a:chExt cx="1537921" cy="3848987"/>
          </a:xfrm>
          <a:solidFill>
            <a:schemeClr val="accent6"/>
          </a:solidFill>
        </p:grpSpPr>
        <p:sp>
          <p:nvSpPr>
            <p:cNvPr id="85" name="Shape 1549"/>
            <p:cNvSpPr/>
            <p:nvPr/>
          </p:nvSpPr>
          <p:spPr>
            <a:xfrm flipH="1">
              <a:off x="0" y="659352"/>
              <a:ext cx="1537922" cy="31896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338" y="0"/>
                  </a:moveTo>
                  <a:cubicBezTo>
                    <a:pt x="5538" y="0"/>
                    <a:pt x="5538" y="0"/>
                    <a:pt x="5538" y="0"/>
                  </a:cubicBezTo>
                  <a:cubicBezTo>
                    <a:pt x="1662" y="0"/>
                    <a:pt x="0" y="1580"/>
                    <a:pt x="0" y="2107"/>
                  </a:cubicBezTo>
                  <a:cubicBezTo>
                    <a:pt x="0" y="9746"/>
                    <a:pt x="0" y="9746"/>
                    <a:pt x="0" y="9746"/>
                  </a:cubicBezTo>
                  <a:cubicBezTo>
                    <a:pt x="0" y="10141"/>
                    <a:pt x="831" y="10537"/>
                    <a:pt x="1938" y="10537"/>
                  </a:cubicBezTo>
                  <a:cubicBezTo>
                    <a:pt x="3046" y="10537"/>
                    <a:pt x="3600" y="10141"/>
                    <a:pt x="3600" y="9746"/>
                  </a:cubicBezTo>
                  <a:cubicBezTo>
                    <a:pt x="3600" y="3424"/>
                    <a:pt x="3600" y="3424"/>
                    <a:pt x="3600" y="3424"/>
                  </a:cubicBezTo>
                  <a:cubicBezTo>
                    <a:pt x="5262" y="3424"/>
                    <a:pt x="5262" y="3424"/>
                    <a:pt x="5262" y="3424"/>
                  </a:cubicBezTo>
                  <a:cubicBezTo>
                    <a:pt x="5262" y="9483"/>
                    <a:pt x="5262" y="9483"/>
                    <a:pt x="5262" y="9483"/>
                  </a:cubicBezTo>
                  <a:cubicBezTo>
                    <a:pt x="5262" y="9483"/>
                    <a:pt x="5262" y="9615"/>
                    <a:pt x="5262" y="9746"/>
                  </a:cubicBezTo>
                  <a:cubicBezTo>
                    <a:pt x="5262" y="20283"/>
                    <a:pt x="5262" y="20283"/>
                    <a:pt x="5262" y="20283"/>
                  </a:cubicBezTo>
                  <a:cubicBezTo>
                    <a:pt x="5262" y="21073"/>
                    <a:pt x="6369" y="21600"/>
                    <a:pt x="7754" y="21600"/>
                  </a:cubicBezTo>
                  <a:cubicBezTo>
                    <a:pt x="9138" y="21600"/>
                    <a:pt x="10246" y="21073"/>
                    <a:pt x="10246" y="20283"/>
                  </a:cubicBezTo>
                  <a:cubicBezTo>
                    <a:pt x="10246" y="10932"/>
                    <a:pt x="10246" y="10932"/>
                    <a:pt x="10246" y="10932"/>
                  </a:cubicBezTo>
                  <a:cubicBezTo>
                    <a:pt x="11354" y="10932"/>
                    <a:pt x="11354" y="10932"/>
                    <a:pt x="11354" y="10932"/>
                  </a:cubicBezTo>
                  <a:cubicBezTo>
                    <a:pt x="11354" y="20283"/>
                    <a:pt x="11354" y="20283"/>
                    <a:pt x="11354" y="20283"/>
                  </a:cubicBezTo>
                  <a:cubicBezTo>
                    <a:pt x="11354" y="21073"/>
                    <a:pt x="12462" y="21600"/>
                    <a:pt x="13846" y="21600"/>
                  </a:cubicBezTo>
                  <a:cubicBezTo>
                    <a:pt x="15231" y="21600"/>
                    <a:pt x="16338" y="21073"/>
                    <a:pt x="16338" y="20283"/>
                  </a:cubicBezTo>
                  <a:cubicBezTo>
                    <a:pt x="16338" y="3424"/>
                    <a:pt x="16338" y="3424"/>
                    <a:pt x="16338" y="3424"/>
                  </a:cubicBezTo>
                  <a:cubicBezTo>
                    <a:pt x="17723" y="3424"/>
                    <a:pt x="17723" y="3424"/>
                    <a:pt x="17723" y="3424"/>
                  </a:cubicBezTo>
                  <a:cubicBezTo>
                    <a:pt x="17723" y="9746"/>
                    <a:pt x="17723" y="9746"/>
                    <a:pt x="17723" y="9746"/>
                  </a:cubicBezTo>
                  <a:cubicBezTo>
                    <a:pt x="17723" y="10141"/>
                    <a:pt x="18554" y="10537"/>
                    <a:pt x="19662" y="10537"/>
                  </a:cubicBezTo>
                  <a:cubicBezTo>
                    <a:pt x="20769" y="10537"/>
                    <a:pt x="21600" y="10141"/>
                    <a:pt x="21600" y="9746"/>
                  </a:cubicBezTo>
                  <a:cubicBezTo>
                    <a:pt x="21600" y="1976"/>
                    <a:pt x="21600" y="1976"/>
                    <a:pt x="21600" y="1976"/>
                  </a:cubicBezTo>
                  <a:cubicBezTo>
                    <a:pt x="21600" y="1317"/>
                    <a:pt x="19938" y="0"/>
                    <a:pt x="16338" y="0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/>
              <a:endParaRPr/>
            </a:p>
          </p:txBody>
        </p:sp>
        <p:sp>
          <p:nvSpPr>
            <p:cNvPr id="86" name="Shape 1550"/>
            <p:cNvSpPr/>
            <p:nvPr/>
          </p:nvSpPr>
          <p:spPr>
            <a:xfrm flipH="1">
              <a:off x="448899" y="0"/>
              <a:ext cx="615175" cy="6016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/>
              <a:endParaRPr/>
            </a:p>
          </p:txBody>
        </p:sp>
      </p:grpSp>
      <p:grpSp>
        <p:nvGrpSpPr>
          <p:cNvPr id="87" name="Group 1556"/>
          <p:cNvGrpSpPr/>
          <p:nvPr/>
        </p:nvGrpSpPr>
        <p:grpSpPr>
          <a:xfrm flipH="1">
            <a:off x="6563530" y="2851103"/>
            <a:ext cx="885020" cy="2214955"/>
            <a:chOff x="0" y="0"/>
            <a:chExt cx="1896159" cy="4745554"/>
          </a:xfrm>
          <a:solidFill>
            <a:schemeClr val="accent1"/>
          </a:solidFill>
        </p:grpSpPr>
        <p:sp>
          <p:nvSpPr>
            <p:cNvPr id="88" name="Shape 1554"/>
            <p:cNvSpPr/>
            <p:nvPr/>
          </p:nvSpPr>
          <p:spPr>
            <a:xfrm>
              <a:off x="0" y="812940"/>
              <a:ext cx="1896160" cy="393261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338" y="0"/>
                  </a:moveTo>
                  <a:cubicBezTo>
                    <a:pt x="5538" y="0"/>
                    <a:pt x="5538" y="0"/>
                    <a:pt x="5538" y="0"/>
                  </a:cubicBezTo>
                  <a:cubicBezTo>
                    <a:pt x="1662" y="0"/>
                    <a:pt x="0" y="1580"/>
                    <a:pt x="0" y="2107"/>
                  </a:cubicBezTo>
                  <a:cubicBezTo>
                    <a:pt x="0" y="9746"/>
                    <a:pt x="0" y="9746"/>
                    <a:pt x="0" y="9746"/>
                  </a:cubicBezTo>
                  <a:cubicBezTo>
                    <a:pt x="0" y="10141"/>
                    <a:pt x="831" y="10537"/>
                    <a:pt x="1938" y="10537"/>
                  </a:cubicBezTo>
                  <a:cubicBezTo>
                    <a:pt x="3046" y="10537"/>
                    <a:pt x="3600" y="10141"/>
                    <a:pt x="3600" y="9746"/>
                  </a:cubicBezTo>
                  <a:cubicBezTo>
                    <a:pt x="3600" y="3424"/>
                    <a:pt x="3600" y="3424"/>
                    <a:pt x="3600" y="3424"/>
                  </a:cubicBezTo>
                  <a:cubicBezTo>
                    <a:pt x="5262" y="3424"/>
                    <a:pt x="5262" y="3424"/>
                    <a:pt x="5262" y="3424"/>
                  </a:cubicBezTo>
                  <a:cubicBezTo>
                    <a:pt x="5262" y="9483"/>
                    <a:pt x="5262" y="9483"/>
                    <a:pt x="5262" y="9483"/>
                  </a:cubicBezTo>
                  <a:cubicBezTo>
                    <a:pt x="5262" y="9483"/>
                    <a:pt x="5262" y="9615"/>
                    <a:pt x="5262" y="9746"/>
                  </a:cubicBezTo>
                  <a:cubicBezTo>
                    <a:pt x="5262" y="20283"/>
                    <a:pt x="5262" y="20283"/>
                    <a:pt x="5262" y="20283"/>
                  </a:cubicBezTo>
                  <a:cubicBezTo>
                    <a:pt x="5262" y="21073"/>
                    <a:pt x="6369" y="21600"/>
                    <a:pt x="7754" y="21600"/>
                  </a:cubicBezTo>
                  <a:cubicBezTo>
                    <a:pt x="9138" y="21600"/>
                    <a:pt x="10246" y="21073"/>
                    <a:pt x="10246" y="20283"/>
                  </a:cubicBezTo>
                  <a:cubicBezTo>
                    <a:pt x="10246" y="10932"/>
                    <a:pt x="10246" y="10932"/>
                    <a:pt x="10246" y="10932"/>
                  </a:cubicBezTo>
                  <a:cubicBezTo>
                    <a:pt x="11354" y="10932"/>
                    <a:pt x="11354" y="10932"/>
                    <a:pt x="11354" y="10932"/>
                  </a:cubicBezTo>
                  <a:cubicBezTo>
                    <a:pt x="11354" y="20283"/>
                    <a:pt x="11354" y="20283"/>
                    <a:pt x="11354" y="20283"/>
                  </a:cubicBezTo>
                  <a:cubicBezTo>
                    <a:pt x="11354" y="21073"/>
                    <a:pt x="12462" y="21600"/>
                    <a:pt x="13846" y="21600"/>
                  </a:cubicBezTo>
                  <a:cubicBezTo>
                    <a:pt x="15231" y="21600"/>
                    <a:pt x="16338" y="21073"/>
                    <a:pt x="16338" y="20283"/>
                  </a:cubicBezTo>
                  <a:cubicBezTo>
                    <a:pt x="16338" y="3424"/>
                    <a:pt x="16338" y="3424"/>
                    <a:pt x="16338" y="3424"/>
                  </a:cubicBezTo>
                  <a:cubicBezTo>
                    <a:pt x="17723" y="3424"/>
                    <a:pt x="17723" y="3424"/>
                    <a:pt x="17723" y="3424"/>
                  </a:cubicBezTo>
                  <a:cubicBezTo>
                    <a:pt x="17723" y="9746"/>
                    <a:pt x="17723" y="9746"/>
                    <a:pt x="17723" y="9746"/>
                  </a:cubicBezTo>
                  <a:cubicBezTo>
                    <a:pt x="17723" y="10141"/>
                    <a:pt x="18554" y="10537"/>
                    <a:pt x="19662" y="10537"/>
                  </a:cubicBezTo>
                  <a:cubicBezTo>
                    <a:pt x="20769" y="10537"/>
                    <a:pt x="21600" y="10141"/>
                    <a:pt x="21600" y="9746"/>
                  </a:cubicBezTo>
                  <a:cubicBezTo>
                    <a:pt x="21600" y="1976"/>
                    <a:pt x="21600" y="1976"/>
                    <a:pt x="21600" y="1976"/>
                  </a:cubicBezTo>
                  <a:cubicBezTo>
                    <a:pt x="21600" y="1317"/>
                    <a:pt x="19938" y="0"/>
                    <a:pt x="16338" y="0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/>
              <a:endParaRPr/>
            </a:p>
          </p:txBody>
        </p:sp>
        <p:sp>
          <p:nvSpPr>
            <p:cNvPr id="89" name="Shape 1555"/>
            <p:cNvSpPr/>
            <p:nvPr/>
          </p:nvSpPr>
          <p:spPr>
            <a:xfrm>
              <a:off x="584224" y="0"/>
              <a:ext cx="758472" cy="7418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/>
              <a:endParaRPr/>
            </a:p>
          </p:txBody>
        </p:sp>
      </p:grpSp>
      <p:sp>
        <p:nvSpPr>
          <p:cNvPr id="90" name="Text Placeholder 8"/>
          <p:cNvSpPr>
            <a:spLocks noGrp="1"/>
          </p:cNvSpPr>
          <p:nvPr>
            <p:ph type="body" sz="quarter" idx="11"/>
          </p:nvPr>
        </p:nvSpPr>
        <p:spPr>
          <a:xfrm>
            <a:off x="1055907" y="5987537"/>
            <a:ext cx="1338961" cy="292363"/>
          </a:xfrm>
        </p:spPr>
        <p:txBody>
          <a:bodyPr tIns="0" bIns="0" anchor="b">
            <a:noAutofit/>
          </a:bodyPr>
          <a:lstStyle/>
          <a:p>
            <a:pPr lvl="0" algn="ctr"/>
            <a:r>
              <a:rPr lang="ro-RO" sz="1800" b="1" dirty="0"/>
              <a:t>BENEFICIAR</a:t>
            </a:r>
            <a:endParaRPr lang="en-GB" sz="1800" b="1" dirty="0"/>
          </a:p>
        </p:txBody>
      </p:sp>
      <p:sp>
        <p:nvSpPr>
          <p:cNvPr id="91" name="Text Placeholder 8"/>
          <p:cNvSpPr>
            <a:spLocks noGrp="1"/>
          </p:cNvSpPr>
          <p:nvPr>
            <p:ph type="body" sz="quarter" idx="11"/>
          </p:nvPr>
        </p:nvSpPr>
        <p:spPr>
          <a:xfrm>
            <a:off x="2158901" y="2009677"/>
            <a:ext cx="998438" cy="200468"/>
          </a:xfrm>
        </p:spPr>
        <p:txBody>
          <a:bodyPr tIns="0" bIns="0" anchor="b">
            <a:noAutofit/>
          </a:bodyPr>
          <a:lstStyle/>
          <a:p>
            <a:pPr lvl="0" algn="ctr"/>
            <a:r>
              <a:rPr lang="ro-RO" sz="1100" dirty="0"/>
              <a:t>ELEVI</a:t>
            </a:r>
            <a:endParaRPr lang="en-GB" sz="1100" dirty="0"/>
          </a:p>
        </p:txBody>
      </p:sp>
      <p:sp>
        <p:nvSpPr>
          <p:cNvPr id="92" name="Text Placeholder 8"/>
          <p:cNvSpPr>
            <a:spLocks noGrp="1"/>
          </p:cNvSpPr>
          <p:nvPr>
            <p:ph type="body" sz="quarter" idx="11"/>
          </p:nvPr>
        </p:nvSpPr>
        <p:spPr>
          <a:xfrm>
            <a:off x="3180129" y="1909443"/>
            <a:ext cx="998438" cy="200468"/>
          </a:xfrm>
        </p:spPr>
        <p:txBody>
          <a:bodyPr tIns="0" bIns="0" anchor="b">
            <a:noAutofit/>
          </a:bodyPr>
          <a:lstStyle/>
          <a:p>
            <a:pPr lvl="0" algn="ctr"/>
            <a:r>
              <a:rPr lang="ro-RO" sz="1100" dirty="0"/>
              <a:t>COLEGI DIN ȘCOALA</a:t>
            </a:r>
            <a:endParaRPr lang="en-GB" sz="1100" dirty="0"/>
          </a:p>
        </p:txBody>
      </p:sp>
      <p:sp>
        <p:nvSpPr>
          <p:cNvPr id="93" name="Text Placeholder 8"/>
          <p:cNvSpPr>
            <a:spLocks noGrp="1"/>
          </p:cNvSpPr>
          <p:nvPr>
            <p:ph type="body" sz="quarter" idx="11"/>
          </p:nvPr>
        </p:nvSpPr>
        <p:spPr>
          <a:xfrm>
            <a:off x="4246294" y="1967982"/>
            <a:ext cx="998438" cy="200468"/>
          </a:xfrm>
        </p:spPr>
        <p:txBody>
          <a:bodyPr tIns="0" bIns="0" anchor="b">
            <a:noAutofit/>
          </a:bodyPr>
          <a:lstStyle/>
          <a:p>
            <a:pPr lvl="0" algn="ctr"/>
            <a:r>
              <a:rPr lang="ro-RO" sz="1100" dirty="0"/>
              <a:t>PĂRINȚI</a:t>
            </a:r>
            <a:endParaRPr lang="en-GB" sz="1100" dirty="0"/>
          </a:p>
        </p:txBody>
      </p:sp>
      <p:sp>
        <p:nvSpPr>
          <p:cNvPr id="94" name="Text Placeholder 8"/>
          <p:cNvSpPr>
            <a:spLocks noGrp="1"/>
          </p:cNvSpPr>
          <p:nvPr>
            <p:ph type="body" sz="quarter" idx="11"/>
          </p:nvPr>
        </p:nvSpPr>
        <p:spPr>
          <a:xfrm>
            <a:off x="5454912" y="2084818"/>
            <a:ext cx="1492357" cy="158550"/>
          </a:xfrm>
        </p:spPr>
        <p:txBody>
          <a:bodyPr tIns="0" bIns="0" anchor="b">
            <a:noAutofit/>
          </a:bodyPr>
          <a:lstStyle/>
          <a:p>
            <a:pPr lvl="0" algn="ctr"/>
            <a:r>
              <a:rPr lang="ro-RO" sz="1100" dirty="0"/>
              <a:t>COLEGI DIN ALTE ȘCOLI</a:t>
            </a:r>
            <a:endParaRPr lang="en-GB" sz="1100" dirty="0"/>
          </a:p>
        </p:txBody>
      </p:sp>
      <p:sp>
        <p:nvSpPr>
          <p:cNvPr id="95" name="Text Placeholder 8"/>
          <p:cNvSpPr>
            <a:spLocks noGrp="1"/>
          </p:cNvSpPr>
          <p:nvPr>
            <p:ph type="body" sz="quarter" idx="11"/>
          </p:nvPr>
        </p:nvSpPr>
        <p:spPr>
          <a:xfrm>
            <a:off x="6506821" y="2474871"/>
            <a:ext cx="998438" cy="200468"/>
          </a:xfrm>
        </p:spPr>
        <p:txBody>
          <a:bodyPr tIns="0" bIns="0" anchor="b">
            <a:noAutofit/>
          </a:bodyPr>
          <a:lstStyle/>
          <a:p>
            <a:pPr lvl="0" algn="ctr"/>
            <a:r>
              <a:rPr lang="ro-RO" sz="1100" dirty="0"/>
              <a:t>INSTITUȚIE</a:t>
            </a:r>
            <a:endParaRPr lang="en-GB" sz="1100" dirty="0"/>
          </a:p>
        </p:txBody>
      </p:sp>
      <p:sp>
        <p:nvSpPr>
          <p:cNvPr id="96" name="Text Placeholder 8"/>
          <p:cNvSpPr>
            <a:spLocks noGrp="1"/>
          </p:cNvSpPr>
          <p:nvPr>
            <p:ph type="body" sz="quarter" idx="11"/>
          </p:nvPr>
        </p:nvSpPr>
        <p:spPr>
          <a:xfrm>
            <a:off x="8781850" y="2107282"/>
            <a:ext cx="2040965" cy="340892"/>
          </a:xfrm>
        </p:spPr>
        <p:txBody>
          <a:bodyPr>
            <a:noAutofit/>
          </a:bodyPr>
          <a:lstStyle/>
          <a:p>
            <a:pPr lvl="0"/>
            <a:r>
              <a:rPr lang="ro-RO" dirty="0"/>
              <a:t>Transmite elevilor cunoștințele dobândite</a:t>
            </a:r>
            <a:endParaRPr lang="en-GB" dirty="0"/>
          </a:p>
        </p:txBody>
      </p:sp>
      <p:sp>
        <p:nvSpPr>
          <p:cNvPr id="98" name="Shape 58"/>
          <p:cNvSpPr/>
          <p:nvPr/>
        </p:nvSpPr>
        <p:spPr>
          <a:xfrm flipH="1" flipV="1">
            <a:off x="8310436" y="2132681"/>
            <a:ext cx="15050" cy="3854855"/>
          </a:xfrm>
          <a:prstGeom prst="line">
            <a:avLst/>
          </a:prstGeom>
          <a:ln w="9525" cap="rnd">
            <a:solidFill>
              <a:schemeClr val="accent6"/>
            </a:solidFill>
            <a:prstDash val="solid"/>
            <a:round/>
          </a:ln>
        </p:spPr>
        <p:txBody>
          <a:bodyPr lIns="50800" tIns="50800" rIns="50800" bIns="50800" anchor="ctr"/>
          <a:lstStyle/>
          <a:p>
            <a:pPr lvl="0"/>
            <a:endParaRPr/>
          </a:p>
        </p:txBody>
      </p:sp>
      <p:sp>
        <p:nvSpPr>
          <p:cNvPr id="99" name="Text Placeholder 8"/>
          <p:cNvSpPr>
            <a:spLocks noGrp="1"/>
          </p:cNvSpPr>
          <p:nvPr>
            <p:ph type="body" sz="quarter" idx="11"/>
          </p:nvPr>
        </p:nvSpPr>
        <p:spPr>
          <a:xfrm>
            <a:off x="8781849" y="2724900"/>
            <a:ext cx="2465052" cy="340892"/>
          </a:xfrm>
        </p:spPr>
        <p:txBody>
          <a:bodyPr>
            <a:noAutofit/>
          </a:bodyPr>
          <a:lstStyle/>
          <a:p>
            <a:pPr lvl="0"/>
            <a:r>
              <a:rPr lang="ro-RO" dirty="0"/>
              <a:t>Transfera colegilor din școala competențele dobândite</a:t>
            </a:r>
            <a:endParaRPr lang="en-GB" dirty="0"/>
          </a:p>
        </p:txBody>
      </p:sp>
      <p:sp>
        <p:nvSpPr>
          <p:cNvPr id="101" name="Text Placeholder 8"/>
          <p:cNvSpPr>
            <a:spLocks noGrp="1"/>
          </p:cNvSpPr>
          <p:nvPr>
            <p:ph type="body" sz="quarter" idx="11"/>
          </p:nvPr>
        </p:nvSpPr>
        <p:spPr>
          <a:xfrm>
            <a:off x="8795276" y="3537032"/>
            <a:ext cx="2383743" cy="999158"/>
          </a:xfrm>
        </p:spPr>
        <p:txBody>
          <a:bodyPr>
            <a:noAutofit/>
          </a:bodyPr>
          <a:lstStyle/>
          <a:p>
            <a:pPr lvl="0"/>
            <a:r>
              <a:rPr lang="ro-RO" dirty="0"/>
              <a:t>Transfera părinților instrumente de intervenție în cazuri deviante</a:t>
            </a:r>
            <a:endParaRPr lang="en-GB" dirty="0"/>
          </a:p>
        </p:txBody>
      </p:sp>
      <p:sp>
        <p:nvSpPr>
          <p:cNvPr id="103" name="Text Placeholder 8"/>
          <p:cNvSpPr>
            <a:spLocks noGrp="1"/>
          </p:cNvSpPr>
          <p:nvPr>
            <p:ph type="body" sz="quarter" idx="11"/>
          </p:nvPr>
        </p:nvSpPr>
        <p:spPr>
          <a:xfrm>
            <a:off x="8798450" y="4585990"/>
            <a:ext cx="2465052" cy="340892"/>
          </a:xfrm>
        </p:spPr>
        <p:txBody>
          <a:bodyPr>
            <a:noAutofit/>
          </a:bodyPr>
          <a:lstStyle/>
          <a:p>
            <a:pPr lvl="0"/>
            <a:r>
              <a:rPr lang="ro-RO" dirty="0"/>
              <a:t>Prezintă colegilor din alte școli experiența de învățare</a:t>
            </a:r>
            <a:endParaRPr lang="en-GB" dirty="0"/>
          </a:p>
        </p:txBody>
      </p:sp>
      <p:sp>
        <p:nvSpPr>
          <p:cNvPr id="105" name="Text Placeholder 8"/>
          <p:cNvSpPr>
            <a:spLocks noGrp="1"/>
          </p:cNvSpPr>
          <p:nvPr>
            <p:ph type="body" sz="quarter" idx="11"/>
          </p:nvPr>
        </p:nvSpPr>
        <p:spPr>
          <a:xfrm>
            <a:off x="8795276" y="5310697"/>
            <a:ext cx="2646995" cy="676840"/>
          </a:xfrm>
        </p:spPr>
        <p:txBody>
          <a:bodyPr>
            <a:noAutofit/>
          </a:bodyPr>
          <a:lstStyle/>
          <a:p>
            <a:pPr lvl="0"/>
            <a:r>
              <a:rPr lang="ro-RO" dirty="0"/>
              <a:t>Crește vizibilitatea și imaginea școlii în țară și în Europa.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28273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500"/>
                            </p:stCondLst>
                            <p:childTnLst>
                              <p:par>
                                <p:cTn id="5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0"/>
                            </p:stCondLst>
                            <p:childTnLst>
                              <p:par>
                                <p:cTn id="5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500"/>
                            </p:stCondLst>
                            <p:childTnLst>
                              <p:par>
                                <p:cTn id="5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0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500"/>
                            </p:stCondLst>
                            <p:childTnLst>
                              <p:par>
                                <p:cTn id="6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7000"/>
                            </p:stCondLst>
                            <p:childTnLst>
                              <p:par>
                                <p:cTn id="7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7500"/>
                            </p:stCondLst>
                            <p:childTnLst>
                              <p:par>
                                <p:cTn id="8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8000"/>
                            </p:stCondLst>
                            <p:childTnLst>
                              <p:par>
                                <p:cTn id="8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8500"/>
                            </p:stCondLst>
                            <p:childTnLst>
                              <p:par>
                                <p:cTn id="8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9000"/>
                            </p:stCondLst>
                            <p:childTnLst>
                              <p:par>
                                <p:cTn id="9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1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" grpId="0"/>
      <p:bldP spid="69" grpId="0" build="p"/>
      <p:bldP spid="41" grpId="0" animBg="1"/>
      <p:bldP spid="42" grpId="0" animBg="1"/>
      <p:bldP spid="43" grpId="0" animBg="1"/>
      <p:bldP spid="44" grpId="0" animBg="1"/>
      <p:bldP spid="45" grpId="0" animBg="1"/>
      <p:bldP spid="90" grpId="0" build="p"/>
      <p:bldP spid="91" grpId="0" build="p"/>
      <p:bldP spid="92" grpId="0" build="p"/>
      <p:bldP spid="93" grpId="0" build="p"/>
      <p:bldP spid="94" grpId="0" build="p"/>
      <p:bldP spid="95" grpId="0" build="p"/>
      <p:bldP spid="96" grpId="0" build="p"/>
      <p:bldP spid="98" grpId="0" animBg="1"/>
      <p:bldP spid="99" grpId="0" build="p"/>
      <p:bldP spid="101" grpId="0" build="p"/>
      <p:bldP spid="103" grpId="0" build="p"/>
      <p:bldP spid="105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Text Placeholder 1"/>
          <p:cNvSpPr>
            <a:spLocks noGrp="1"/>
          </p:cNvSpPr>
          <p:nvPr>
            <p:ph type="body" sz="quarter" idx="12"/>
          </p:nvPr>
        </p:nvSpPr>
        <p:spPr>
          <a:xfrm>
            <a:off x="2312794" y="3429000"/>
            <a:ext cx="7566409" cy="1739503"/>
          </a:xfrm>
        </p:spPr>
        <p:txBody>
          <a:bodyPr lIns="0" anchor="ctr">
            <a:noAutofit/>
          </a:bodyPr>
          <a:lstStyle/>
          <a:p>
            <a:pPr algn="ctr"/>
            <a:r>
              <a:rPr lang="ro-RO" sz="4000" b="1" dirty="0">
                <a:latin typeface="Source Sans Pro Light" panose="020B0403030403020204" pitchFamily="34" charset="0"/>
              </a:rPr>
              <a:t>ÎNTREBĂRI ȘI RĂSPUNSURI</a:t>
            </a:r>
            <a:endParaRPr lang="en-GB" sz="4000" b="1" dirty="0">
              <a:latin typeface="Source Sans Pro Light" panose="020B0403030403020204" pitchFamily="34" charset="0"/>
            </a:endParaRPr>
          </a:p>
        </p:txBody>
      </p:sp>
      <p:sp>
        <p:nvSpPr>
          <p:cNvPr id="3" name="Shape 65"/>
          <p:cNvSpPr/>
          <p:nvPr/>
        </p:nvSpPr>
        <p:spPr>
          <a:xfrm>
            <a:off x="5752780" y="2532650"/>
            <a:ext cx="686439" cy="61399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77" h="21458" extrusionOk="0">
                <a:moveTo>
                  <a:pt x="20906" y="11130"/>
                </a:moveTo>
                <a:lnTo>
                  <a:pt x="11466" y="425"/>
                </a:lnTo>
                <a:cubicBezTo>
                  <a:pt x="10983" y="-142"/>
                  <a:pt x="10193" y="-142"/>
                  <a:pt x="9710" y="425"/>
                </a:cubicBezTo>
                <a:lnTo>
                  <a:pt x="271" y="11130"/>
                </a:lnTo>
                <a:cubicBezTo>
                  <a:pt x="-212" y="11696"/>
                  <a:pt x="-32" y="12160"/>
                  <a:pt x="671" y="12160"/>
                </a:cubicBezTo>
                <a:lnTo>
                  <a:pt x="2638" y="12160"/>
                </a:lnTo>
                <a:lnTo>
                  <a:pt x="2638" y="20381"/>
                </a:lnTo>
                <a:cubicBezTo>
                  <a:pt x="2638" y="20976"/>
                  <a:pt x="2661" y="21458"/>
                  <a:pt x="3609" y="21458"/>
                </a:cubicBezTo>
                <a:lnTo>
                  <a:pt x="8190" y="21458"/>
                </a:lnTo>
                <a:lnTo>
                  <a:pt x="8190" y="13214"/>
                </a:lnTo>
                <a:lnTo>
                  <a:pt x="12986" y="13214"/>
                </a:lnTo>
                <a:lnTo>
                  <a:pt x="12986" y="21458"/>
                </a:lnTo>
                <a:lnTo>
                  <a:pt x="17795" y="21458"/>
                </a:lnTo>
                <a:cubicBezTo>
                  <a:pt x="18518" y="21458"/>
                  <a:pt x="18538" y="20976"/>
                  <a:pt x="18538" y="20381"/>
                </a:cubicBezTo>
                <a:lnTo>
                  <a:pt x="18538" y="12160"/>
                </a:lnTo>
                <a:lnTo>
                  <a:pt x="20505" y="12160"/>
                </a:lnTo>
                <a:cubicBezTo>
                  <a:pt x="21208" y="12160"/>
                  <a:pt x="21388" y="11696"/>
                  <a:pt x="20906" y="1113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lvl="0"/>
            <a:endParaRPr/>
          </a:p>
        </p:txBody>
      </p:sp>
      <p:sp>
        <p:nvSpPr>
          <p:cNvPr id="4" name="Text Placeholder 1">
            <a:extLst>
              <a:ext uri="{FF2B5EF4-FFF2-40B4-BE49-F238E27FC236}">
                <a16:creationId xmlns:a16="http://schemas.microsoft.com/office/drawing/2014/main" id="{73F52B3C-27AD-4E5A-B695-0B7F9EBCC127}"/>
              </a:ext>
            </a:extLst>
          </p:cNvPr>
          <p:cNvSpPr txBox="1">
            <a:spLocks/>
          </p:cNvSpPr>
          <p:nvPr/>
        </p:nvSpPr>
        <p:spPr>
          <a:xfrm>
            <a:off x="2312794" y="4757057"/>
            <a:ext cx="7566409" cy="1739503"/>
          </a:xfrm>
          <a:prstGeom prst="rect">
            <a:avLst/>
          </a:prstGeom>
        </p:spPr>
        <p:txBody>
          <a:bodyPr vert="horz" lIns="0" tIns="45720" rIns="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50" kern="1200" baseline="0">
                <a:solidFill>
                  <a:schemeClr val="bg1">
                    <a:lumMod val="85000"/>
                  </a:schemeClr>
                </a:solidFill>
                <a:latin typeface="Source Sans Pro" panose="020B0503030403020204" pitchFamily="34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Source Sans Pro" panose="020B0503030403020204" pitchFamily="34" charset="0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Source Sans Pro" panose="020B0503030403020204" pitchFamily="34" charset="0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Source Sans Pro" panose="020B0503030403020204" pitchFamily="34" charset="0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Source Sans Pro" panose="020B0503030403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o-RO" sz="2800" b="1" dirty="0">
                <a:latin typeface="Source Sans Pro Light" panose="020B0403030403020204" pitchFamily="34" charset="0"/>
              </a:rPr>
              <a:t>VĂ MULȚUMIM PENTRU ATENȚIE</a:t>
            </a:r>
            <a:endParaRPr lang="en-GB" sz="2800" b="1" dirty="0">
              <a:latin typeface="Source Sans Pro Light" panose="020B04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5358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500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build="p"/>
      <p:bldP spid="3" grpId="0" animBg="1"/>
      <p:bldP spid="4" grpId="0" build="p"/>
    </p:bldLst>
  </p:timing>
</p:sld>
</file>

<file path=ppt/theme/theme1.xml><?xml version="1.0" encoding="utf-8"?>
<a:theme xmlns:a="http://schemas.openxmlformats.org/drawingml/2006/main" name="Office Theme">
  <a:themeElements>
    <a:clrScheme name="random color 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7CC8EC"/>
      </a:accent1>
      <a:accent2>
        <a:srgbClr val="7BBBB5"/>
      </a:accent2>
      <a:accent3>
        <a:srgbClr val="F47264"/>
      </a:accent3>
      <a:accent4>
        <a:srgbClr val="F8D35E"/>
      </a:accent4>
      <a:accent5>
        <a:srgbClr val="A6AAA9"/>
      </a:accent5>
      <a:accent6>
        <a:srgbClr val="DCDEE0"/>
      </a:accent6>
      <a:hlink>
        <a:srgbClr val="7F7F7F"/>
      </a:hlink>
      <a:folHlink>
        <a:srgbClr val="7BBBB5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6885</TotalTime>
  <Words>1428</Words>
  <Application>Microsoft Office PowerPoint</Application>
  <PresentationFormat>Widescreen</PresentationFormat>
  <Paragraphs>253</Paragraphs>
  <Slides>25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7" baseType="lpstr">
      <vt:lpstr>Arial</vt:lpstr>
      <vt:lpstr>Calibri</vt:lpstr>
      <vt:lpstr>Calibri Light</vt:lpstr>
      <vt:lpstr>Kontrapunkt Bob Light</vt:lpstr>
      <vt:lpstr>Lato</vt:lpstr>
      <vt:lpstr>Lato Light</vt:lpstr>
      <vt:lpstr>Lato Regular</vt:lpstr>
      <vt:lpstr>Raleway</vt:lpstr>
      <vt:lpstr>Source Sans Pro</vt:lpstr>
      <vt:lpstr>Source Sans Pro Light</vt:lpstr>
      <vt:lpstr>Source Sans Pro Ligth</vt:lpstr>
      <vt:lpstr>Office Theme</vt:lpstr>
      <vt:lpstr>Formarea cadrelor didactice pentru educație incluzivă</vt:lpstr>
      <vt:lpstr>STRUCTURA PREZENTARII</vt:lpstr>
      <vt:lpstr>PowerPoint Presentation</vt:lpstr>
      <vt:lpstr>ERASMUS+</vt:lpstr>
      <vt:lpstr>ERASMUS+</vt:lpstr>
      <vt:lpstr>PowerPoint Presentation</vt:lpstr>
      <vt:lpstr>ANALIZA SWOT</vt:lpstr>
      <vt:lpstr>ARII DE INTERVENȚIE</vt:lpstr>
      <vt:lpstr>OBIECTIVE</vt:lpstr>
      <vt:lpstr>STRUCTURA ECHIPA DE IMPLEMENTARE</vt:lpstr>
      <vt:lpstr>MATRICEA DE DESFĂȘURARE A PROIECTULUI</vt:lpstr>
      <vt:lpstr>CURSURI DE FORMARE PROPUSE</vt:lpstr>
      <vt:lpstr>PLANNING DETAIL DESCRIPTION</vt:lpstr>
      <vt:lpstr>DO REAL DETAIL DESCRIPTION</vt:lpstr>
      <vt:lpstr>PowerPoint Presentation</vt:lpstr>
      <vt:lpstr>PROMISIUNEA NOASTRĂ</vt:lpstr>
      <vt:lpstr>SELECȚIE BENEFICIARI</vt:lpstr>
      <vt:lpstr>SELECȚIE BENEFICIARI</vt:lpstr>
      <vt:lpstr>PowerPoint Presentation</vt:lpstr>
      <vt:lpstr>PowerPoint Presentation</vt:lpstr>
      <vt:lpstr>PowerPoint Presentation</vt:lpstr>
      <vt:lpstr>PowerPoint Presentation</vt:lpstr>
      <vt:lpstr>ACTIVITĂȚILE BENEFICIARILOR</vt:lpstr>
      <vt:lpstr>ACTIVITĂȚILE BENEFICIARILOR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</dc:creator>
  <cp:lastModifiedBy>George Micu</cp:lastModifiedBy>
  <cp:revision>705</cp:revision>
  <dcterms:created xsi:type="dcterms:W3CDTF">2014-05-23T08:09:55Z</dcterms:created>
  <dcterms:modified xsi:type="dcterms:W3CDTF">2019-09-04T19:47:50Z</dcterms:modified>
</cp:coreProperties>
</file>